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3" r:id="rId1"/>
    <p:sldMasterId id="2147483660" r:id="rId2"/>
    <p:sldMasterId id="2147483693" r:id="rId3"/>
    <p:sldMasterId id="2147483709" r:id="rId4"/>
    <p:sldMasterId id="2147483756" r:id="rId5"/>
    <p:sldMasterId id="2147483678" r:id="rId6"/>
    <p:sldMasterId id="2147483787" r:id="rId7"/>
  </p:sldMasterIdLst>
  <p:notesMasterIdLst>
    <p:notesMasterId r:id="rId50"/>
  </p:notesMasterIdLst>
  <p:sldIdLst>
    <p:sldId id="289" r:id="rId8"/>
    <p:sldId id="343" r:id="rId9"/>
    <p:sldId id="344" r:id="rId10"/>
    <p:sldId id="345" r:id="rId11"/>
    <p:sldId id="346" r:id="rId12"/>
    <p:sldId id="347" r:id="rId13"/>
    <p:sldId id="348" r:id="rId14"/>
    <p:sldId id="295" r:id="rId15"/>
    <p:sldId id="303" r:id="rId16"/>
    <p:sldId id="296" r:id="rId17"/>
    <p:sldId id="308" r:id="rId18"/>
    <p:sldId id="306" r:id="rId19"/>
    <p:sldId id="305" r:id="rId20"/>
    <p:sldId id="314" r:id="rId21"/>
    <p:sldId id="313" r:id="rId22"/>
    <p:sldId id="312" r:id="rId23"/>
    <p:sldId id="311" r:id="rId24"/>
    <p:sldId id="310" r:id="rId25"/>
    <p:sldId id="315" r:id="rId26"/>
    <p:sldId id="327" r:id="rId27"/>
    <p:sldId id="326" r:id="rId28"/>
    <p:sldId id="325" r:id="rId29"/>
    <p:sldId id="324" r:id="rId30"/>
    <p:sldId id="339" r:id="rId31"/>
    <p:sldId id="323" r:id="rId32"/>
    <p:sldId id="322" r:id="rId33"/>
    <p:sldId id="319" r:id="rId34"/>
    <p:sldId id="349" r:id="rId35"/>
    <p:sldId id="318" r:id="rId36"/>
    <p:sldId id="317" r:id="rId37"/>
    <p:sldId id="316" r:id="rId38"/>
    <p:sldId id="337" r:id="rId39"/>
    <p:sldId id="336" r:id="rId40"/>
    <p:sldId id="335" r:id="rId41"/>
    <p:sldId id="334" r:id="rId42"/>
    <p:sldId id="333" r:id="rId43"/>
    <p:sldId id="332" r:id="rId44"/>
    <p:sldId id="331" r:id="rId45"/>
    <p:sldId id="330" r:id="rId46"/>
    <p:sldId id="309" r:id="rId47"/>
    <p:sldId id="338" r:id="rId48"/>
    <p:sldId id="2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F16038"/>
    <a:srgbClr val="4472C4"/>
    <a:srgbClr val="69447B"/>
    <a:srgbClr val="EA0C0C"/>
    <a:srgbClr val="A8301C"/>
    <a:srgbClr val="44546A"/>
    <a:srgbClr val="3C6EBE"/>
    <a:srgbClr val="2F5CAC"/>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976F2-DD24-4423-B4E7-17EA158C779A}" v="31" dt="2024-09-19T14:15:05.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5" autoAdjust="0"/>
    <p:restoredTop sz="94005" autoAdjust="0"/>
  </p:normalViewPr>
  <p:slideViewPr>
    <p:cSldViewPr snapToGrid="0">
      <p:cViewPr varScale="1">
        <p:scale>
          <a:sx n="93" d="100"/>
          <a:sy n="93" d="100"/>
        </p:scale>
        <p:origin x="7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1784" y="-9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ion, Laquita" userId="8e92221f-39cc-41af-bcaf-cb6a08468f6c" providerId="ADAL" clId="{6FF976F2-DD24-4423-B4E7-17EA158C779A}"/>
    <pc:docChg chg="undo redo custSel addSld delSld modSld">
      <pc:chgData name="McMillion, Laquita" userId="8e92221f-39cc-41af-bcaf-cb6a08468f6c" providerId="ADAL" clId="{6FF976F2-DD24-4423-B4E7-17EA158C779A}" dt="2024-09-19T14:15:05.364" v="1762" actId="13244"/>
      <pc:docMkLst>
        <pc:docMk/>
      </pc:docMkLst>
      <pc:sldChg chg="modSp mod modClrScheme chgLayout">
        <pc:chgData name="McMillion, Laquita" userId="8e92221f-39cc-41af-bcaf-cb6a08468f6c" providerId="ADAL" clId="{6FF976F2-DD24-4423-B4E7-17EA158C779A}" dt="2024-09-16T18:02:50.366" v="1713" actId="255"/>
        <pc:sldMkLst>
          <pc:docMk/>
          <pc:sldMk cId="3816923464" sldId="257"/>
        </pc:sldMkLst>
        <pc:spChg chg="mod ord">
          <ac:chgData name="McMillion, Laquita" userId="8e92221f-39cc-41af-bcaf-cb6a08468f6c" providerId="ADAL" clId="{6FF976F2-DD24-4423-B4E7-17EA158C779A}" dt="2024-09-16T18:02:28.421" v="1708" actId="120"/>
          <ac:spMkLst>
            <pc:docMk/>
            <pc:sldMk cId="3816923464" sldId="257"/>
            <ac:spMk id="2" creationId="{00000000-0000-0000-0000-000000000000}"/>
          </ac:spMkLst>
        </pc:spChg>
        <pc:spChg chg="mod ord">
          <ac:chgData name="McMillion, Laquita" userId="8e92221f-39cc-41af-bcaf-cb6a08468f6c" providerId="ADAL" clId="{6FF976F2-DD24-4423-B4E7-17EA158C779A}" dt="2024-09-16T18:02:50.366" v="1713" actId="255"/>
          <ac:spMkLst>
            <pc:docMk/>
            <pc:sldMk cId="3816923464" sldId="257"/>
            <ac:spMk id="3" creationId="{00000000-0000-0000-0000-000000000000}"/>
          </ac:spMkLst>
        </pc:spChg>
        <pc:spChg chg="mod ord">
          <ac:chgData name="McMillion, Laquita" userId="8e92221f-39cc-41af-bcaf-cb6a08468f6c" providerId="ADAL" clId="{6FF976F2-DD24-4423-B4E7-17EA158C779A}" dt="2024-09-16T18:02:12.993" v="1704" actId="700"/>
          <ac:spMkLst>
            <pc:docMk/>
            <pc:sldMk cId="3816923464" sldId="257"/>
            <ac:spMk id="4" creationId="{00000000-0000-0000-0000-000000000000}"/>
          </ac:spMkLst>
        </pc:spChg>
      </pc:sldChg>
      <pc:sldChg chg="del">
        <pc:chgData name="McMillion, Laquita" userId="8e92221f-39cc-41af-bcaf-cb6a08468f6c" providerId="ADAL" clId="{6FF976F2-DD24-4423-B4E7-17EA158C779A}" dt="2024-09-12T22:03:08.563" v="51" actId="47"/>
        <pc:sldMkLst>
          <pc:docMk/>
          <pc:sldMk cId="1157199081" sldId="271"/>
        </pc:sldMkLst>
      </pc:sldChg>
      <pc:sldChg chg="addSp delSp modSp mod modClrScheme chgLayout">
        <pc:chgData name="McMillion, Laquita" userId="8e92221f-39cc-41af-bcaf-cb6a08468f6c" providerId="ADAL" clId="{6FF976F2-DD24-4423-B4E7-17EA158C779A}" dt="2024-09-19T14:12:25.956" v="1741" actId="962"/>
        <pc:sldMkLst>
          <pc:docMk/>
          <pc:sldMk cId="3421363055" sldId="289"/>
        </pc:sldMkLst>
        <pc:spChg chg="mod ord">
          <ac:chgData name="McMillion, Laquita" userId="8e92221f-39cc-41af-bcaf-cb6a08468f6c" providerId="ADAL" clId="{6FF976F2-DD24-4423-B4E7-17EA158C779A}" dt="2024-09-12T21:50:02.364" v="32" actId="2711"/>
          <ac:spMkLst>
            <pc:docMk/>
            <pc:sldMk cId="3421363055" sldId="289"/>
            <ac:spMk id="2" creationId="{00000000-0000-0000-0000-000000000000}"/>
          </ac:spMkLst>
        </pc:spChg>
        <pc:spChg chg="add mod ord">
          <ac:chgData name="McMillion, Laquita" userId="8e92221f-39cc-41af-bcaf-cb6a08468f6c" providerId="ADAL" clId="{6FF976F2-DD24-4423-B4E7-17EA158C779A}" dt="2024-09-16T18:09:14.459" v="1714" actId="2711"/>
          <ac:spMkLst>
            <pc:docMk/>
            <pc:sldMk cId="3421363055" sldId="289"/>
            <ac:spMk id="3" creationId="{9DD13BE6-9A86-9204-E172-6EB5ECC8264E}"/>
          </ac:spMkLst>
        </pc:spChg>
        <pc:spChg chg="del mod ord">
          <ac:chgData name="McMillion, Laquita" userId="8e92221f-39cc-41af-bcaf-cb6a08468f6c" providerId="ADAL" clId="{6FF976F2-DD24-4423-B4E7-17EA158C779A}" dt="2024-09-16T18:09:44.903" v="1715" actId="478"/>
          <ac:spMkLst>
            <pc:docMk/>
            <pc:sldMk cId="3421363055" sldId="289"/>
            <ac:spMk id="4" creationId="{00000000-0000-0000-0000-000000000000}"/>
          </ac:spMkLst>
        </pc:spChg>
        <pc:spChg chg="del mod">
          <ac:chgData name="McMillion, Laquita" userId="8e92221f-39cc-41af-bcaf-cb6a08468f6c" providerId="ADAL" clId="{6FF976F2-DD24-4423-B4E7-17EA158C779A}" dt="2024-09-12T21:47:51.271" v="4" actId="478"/>
          <ac:spMkLst>
            <pc:docMk/>
            <pc:sldMk cId="3421363055" sldId="289"/>
            <ac:spMk id="6" creationId="{C5B1FA3D-3B0C-40C7-B4E1-38D94BA47D10}"/>
          </ac:spMkLst>
        </pc:spChg>
        <pc:spChg chg="add del mod">
          <ac:chgData name="McMillion, Laquita" userId="8e92221f-39cc-41af-bcaf-cb6a08468f6c" providerId="ADAL" clId="{6FF976F2-DD24-4423-B4E7-17EA158C779A}" dt="2024-09-12T21:50:15.277" v="36" actId="478"/>
          <ac:spMkLst>
            <pc:docMk/>
            <pc:sldMk cId="3421363055" sldId="289"/>
            <ac:spMk id="7" creationId="{AC1991B5-A1E4-BD32-B0AC-030BA745157E}"/>
          </ac:spMkLst>
        </pc:spChg>
        <pc:picChg chg="del">
          <ac:chgData name="McMillion, Laquita" userId="8e92221f-39cc-41af-bcaf-cb6a08468f6c" providerId="ADAL" clId="{6FF976F2-DD24-4423-B4E7-17EA158C779A}" dt="2024-09-12T21:49:29.665" v="29" actId="478"/>
          <ac:picMkLst>
            <pc:docMk/>
            <pc:sldMk cId="3421363055" sldId="289"/>
            <ac:picMk id="5" creationId="{00000000-0000-0000-0000-000000000000}"/>
          </ac:picMkLst>
        </pc:picChg>
        <pc:picChg chg="add mod">
          <ac:chgData name="McMillion, Laquita" userId="8e92221f-39cc-41af-bcaf-cb6a08468f6c" providerId="ADAL" clId="{6FF976F2-DD24-4423-B4E7-17EA158C779A}" dt="2024-09-19T14:12:25.956" v="1741" actId="962"/>
          <ac:picMkLst>
            <pc:docMk/>
            <pc:sldMk cId="3421363055" sldId="289"/>
            <ac:picMk id="8" creationId="{75CD4512-5894-43B8-EC1A-8F4C14202686}"/>
          </ac:picMkLst>
        </pc:picChg>
      </pc:sldChg>
      <pc:sldChg chg="modSp del mod modClrScheme chgLayout">
        <pc:chgData name="McMillion, Laquita" userId="8e92221f-39cc-41af-bcaf-cb6a08468f6c" providerId="ADAL" clId="{6FF976F2-DD24-4423-B4E7-17EA158C779A}" dt="2024-09-12T22:00:57.966" v="43" actId="47"/>
        <pc:sldMkLst>
          <pc:docMk/>
          <pc:sldMk cId="3658600838" sldId="290"/>
        </pc:sldMkLst>
        <pc:spChg chg="mod ord">
          <ac:chgData name="McMillion, Laquita" userId="8e92221f-39cc-41af-bcaf-cb6a08468f6c" providerId="ADAL" clId="{6FF976F2-DD24-4423-B4E7-17EA158C779A}" dt="2024-09-12T21:59:59.455" v="39" actId="700"/>
          <ac:spMkLst>
            <pc:docMk/>
            <pc:sldMk cId="3658600838" sldId="290"/>
            <ac:spMk id="2" creationId="{00000000-0000-0000-0000-000000000000}"/>
          </ac:spMkLst>
        </pc:spChg>
        <pc:spChg chg="mod ord">
          <ac:chgData name="McMillion, Laquita" userId="8e92221f-39cc-41af-bcaf-cb6a08468f6c" providerId="ADAL" clId="{6FF976F2-DD24-4423-B4E7-17EA158C779A}" dt="2024-09-12T21:59:59.455" v="39" actId="700"/>
          <ac:spMkLst>
            <pc:docMk/>
            <pc:sldMk cId="3658600838" sldId="290"/>
            <ac:spMk id="3" creationId="{00000000-0000-0000-0000-000000000000}"/>
          </ac:spMkLst>
        </pc:spChg>
        <pc:spChg chg="mod ord">
          <ac:chgData name="McMillion, Laquita" userId="8e92221f-39cc-41af-bcaf-cb6a08468f6c" providerId="ADAL" clId="{6FF976F2-DD24-4423-B4E7-17EA158C779A}" dt="2024-09-12T21:59:59.455" v="39" actId="700"/>
          <ac:spMkLst>
            <pc:docMk/>
            <pc:sldMk cId="3658600838" sldId="290"/>
            <ac:spMk id="4" creationId="{00000000-0000-0000-0000-000000000000}"/>
          </ac:spMkLst>
        </pc:spChg>
      </pc:sldChg>
      <pc:sldChg chg="del">
        <pc:chgData name="McMillion, Laquita" userId="8e92221f-39cc-41af-bcaf-cb6a08468f6c" providerId="ADAL" clId="{6FF976F2-DD24-4423-B4E7-17EA158C779A}" dt="2024-09-12T22:01:58.818" v="47" actId="47"/>
        <pc:sldMkLst>
          <pc:docMk/>
          <pc:sldMk cId="3652245876" sldId="291"/>
        </pc:sldMkLst>
      </pc:sldChg>
      <pc:sldChg chg="del">
        <pc:chgData name="McMillion, Laquita" userId="8e92221f-39cc-41af-bcaf-cb6a08468f6c" providerId="ADAL" clId="{6FF976F2-DD24-4423-B4E7-17EA158C779A}" dt="2024-09-12T22:02:39.132" v="49" actId="47"/>
        <pc:sldMkLst>
          <pc:docMk/>
          <pc:sldMk cId="96803389" sldId="292"/>
        </pc:sldMkLst>
      </pc:sldChg>
      <pc:sldChg chg="add del">
        <pc:chgData name="McMillion, Laquita" userId="8e92221f-39cc-41af-bcaf-cb6a08468f6c" providerId="ADAL" clId="{6FF976F2-DD24-4423-B4E7-17EA158C779A}" dt="2024-09-12T22:04:05.720" v="57" actId="47"/>
        <pc:sldMkLst>
          <pc:docMk/>
          <pc:sldMk cId="3317202948" sldId="293"/>
        </pc:sldMkLst>
      </pc:sldChg>
      <pc:sldChg chg="del">
        <pc:chgData name="McMillion, Laquita" userId="8e92221f-39cc-41af-bcaf-cb6a08468f6c" providerId="ADAL" clId="{6FF976F2-DD24-4423-B4E7-17EA158C779A}" dt="2024-09-12T22:13:15.262" v="357" actId="47"/>
        <pc:sldMkLst>
          <pc:docMk/>
          <pc:sldMk cId="42250311" sldId="294"/>
        </pc:sldMkLst>
      </pc:sldChg>
      <pc:sldChg chg="addSp modSp mod modClrScheme chgLayout">
        <pc:chgData name="McMillion, Laquita" userId="8e92221f-39cc-41af-bcaf-cb6a08468f6c" providerId="ADAL" clId="{6FF976F2-DD24-4423-B4E7-17EA158C779A}" dt="2024-09-19T14:13:21.059" v="1745" actId="13244"/>
        <pc:sldMkLst>
          <pc:docMk/>
          <pc:sldMk cId="1181820697" sldId="295"/>
        </pc:sldMkLst>
        <pc:spChg chg="mod ord">
          <ac:chgData name="McMillion, Laquita" userId="8e92221f-39cc-41af-bcaf-cb6a08468f6c" providerId="ADAL" clId="{6FF976F2-DD24-4423-B4E7-17EA158C779A}" dt="2024-09-13T13:17:36.539" v="373" actId="1076"/>
          <ac:spMkLst>
            <pc:docMk/>
            <pc:sldMk cId="1181820697" sldId="295"/>
            <ac:spMk id="2" creationId="{00000000-0000-0000-0000-000000000000}"/>
          </ac:spMkLst>
        </pc:spChg>
        <pc:spChg chg="mod ord">
          <ac:chgData name="McMillion, Laquita" userId="8e92221f-39cc-41af-bcaf-cb6a08468f6c" providerId="ADAL" clId="{6FF976F2-DD24-4423-B4E7-17EA158C779A}" dt="2024-09-19T14:13:21.059" v="1745" actId="13244"/>
          <ac:spMkLst>
            <pc:docMk/>
            <pc:sldMk cId="1181820697" sldId="295"/>
            <ac:spMk id="3" creationId="{00000000-0000-0000-0000-000000000000}"/>
          </ac:spMkLst>
        </pc:spChg>
        <pc:spChg chg="mod ord">
          <ac:chgData name="McMillion, Laquita" userId="8e92221f-39cc-41af-bcaf-cb6a08468f6c" providerId="ADAL" clId="{6FF976F2-DD24-4423-B4E7-17EA158C779A}" dt="2024-09-13T13:51:41.869" v="594" actId="207"/>
          <ac:spMkLst>
            <pc:docMk/>
            <pc:sldMk cId="1181820697" sldId="295"/>
            <ac:spMk id="4" creationId="{00000000-0000-0000-0000-000000000000}"/>
          </ac:spMkLst>
        </pc:spChg>
        <pc:picChg chg="add mod ord">
          <ac:chgData name="McMillion, Laquita" userId="8e92221f-39cc-41af-bcaf-cb6a08468f6c" providerId="ADAL" clId="{6FF976F2-DD24-4423-B4E7-17EA158C779A}" dt="2024-09-19T14:13:19.021" v="1744" actId="13244"/>
          <ac:picMkLst>
            <pc:docMk/>
            <pc:sldMk cId="1181820697" sldId="295"/>
            <ac:picMk id="5" creationId="{C497319B-B0E2-69A2-EF07-7AE74FD806BB}"/>
          </ac:picMkLst>
        </pc:picChg>
      </pc:sldChg>
      <pc:sldChg chg="addSp modSp mod modClrScheme chgLayout">
        <pc:chgData name="McMillion, Laquita" userId="8e92221f-39cc-41af-bcaf-cb6a08468f6c" providerId="ADAL" clId="{6FF976F2-DD24-4423-B4E7-17EA158C779A}" dt="2024-09-19T14:13:29.243" v="1747" actId="13244"/>
        <pc:sldMkLst>
          <pc:docMk/>
          <pc:sldMk cId="3824449313" sldId="296"/>
        </pc:sldMkLst>
        <pc:spChg chg="mod ord">
          <ac:chgData name="McMillion, Laquita" userId="8e92221f-39cc-41af-bcaf-cb6a08468f6c" providerId="ADAL" clId="{6FF976F2-DD24-4423-B4E7-17EA158C779A}" dt="2024-09-13T13:50:18.216" v="575" actId="207"/>
          <ac:spMkLst>
            <pc:docMk/>
            <pc:sldMk cId="3824449313" sldId="296"/>
            <ac:spMk id="2" creationId="{00000000-0000-0000-0000-000000000000}"/>
          </ac:spMkLst>
        </pc:spChg>
        <pc:spChg chg="mod ord">
          <ac:chgData name="McMillion, Laquita" userId="8e92221f-39cc-41af-bcaf-cb6a08468f6c" providerId="ADAL" clId="{6FF976F2-DD24-4423-B4E7-17EA158C779A}" dt="2024-09-19T14:13:27.697" v="1746" actId="13244"/>
          <ac:spMkLst>
            <pc:docMk/>
            <pc:sldMk cId="3824449313" sldId="296"/>
            <ac:spMk id="3" creationId="{00000000-0000-0000-0000-000000000000}"/>
          </ac:spMkLst>
        </pc:spChg>
        <pc:spChg chg="mod ord">
          <ac:chgData name="McMillion, Laquita" userId="8e92221f-39cc-41af-bcaf-cb6a08468f6c" providerId="ADAL" clId="{6FF976F2-DD24-4423-B4E7-17EA158C779A}" dt="2024-09-13T20:47:34.648" v="976" actId="1076"/>
          <ac:spMkLst>
            <pc:docMk/>
            <pc:sldMk cId="3824449313" sldId="296"/>
            <ac:spMk id="4" creationId="{00000000-0000-0000-0000-000000000000}"/>
          </ac:spMkLst>
        </pc:spChg>
        <pc:picChg chg="add mod ord">
          <ac:chgData name="McMillion, Laquita" userId="8e92221f-39cc-41af-bcaf-cb6a08468f6c" providerId="ADAL" clId="{6FF976F2-DD24-4423-B4E7-17EA158C779A}" dt="2024-09-19T14:13:29.243" v="1747" actId="13244"/>
          <ac:picMkLst>
            <pc:docMk/>
            <pc:sldMk cId="3824449313" sldId="296"/>
            <ac:picMk id="5" creationId="{770456C8-3CE8-7BAA-432C-64458F1220B2}"/>
          </ac:picMkLst>
        </pc:picChg>
      </pc:sldChg>
      <pc:sldChg chg="modSp mod modClrScheme chgLayout">
        <pc:chgData name="McMillion, Laquita" userId="8e92221f-39cc-41af-bcaf-cb6a08468f6c" providerId="ADAL" clId="{6FF976F2-DD24-4423-B4E7-17EA158C779A}" dt="2024-09-13T13:54:22.148" v="614" actId="1076"/>
        <pc:sldMkLst>
          <pc:docMk/>
          <pc:sldMk cId="877070511" sldId="303"/>
        </pc:sldMkLst>
        <pc:spChg chg="mod ord">
          <ac:chgData name="McMillion, Laquita" userId="8e92221f-39cc-41af-bcaf-cb6a08468f6c" providerId="ADAL" clId="{6FF976F2-DD24-4423-B4E7-17EA158C779A}" dt="2024-09-13T13:54:22.148" v="614" actId="1076"/>
          <ac:spMkLst>
            <pc:docMk/>
            <pc:sldMk cId="877070511" sldId="303"/>
            <ac:spMk id="2" creationId="{00000000-0000-0000-0000-000000000000}"/>
          </ac:spMkLst>
        </pc:spChg>
        <pc:spChg chg="mod ord">
          <ac:chgData name="McMillion, Laquita" userId="8e92221f-39cc-41af-bcaf-cb6a08468f6c" providerId="ADAL" clId="{6FF976F2-DD24-4423-B4E7-17EA158C779A}" dt="2024-09-13T13:18:55.094" v="380" actId="700"/>
          <ac:spMkLst>
            <pc:docMk/>
            <pc:sldMk cId="877070511" sldId="303"/>
            <ac:spMk id="3" creationId="{00000000-0000-0000-0000-000000000000}"/>
          </ac:spMkLst>
        </pc:spChg>
        <pc:spChg chg="mod ord">
          <ac:chgData name="McMillion, Laquita" userId="8e92221f-39cc-41af-bcaf-cb6a08468f6c" providerId="ADAL" clId="{6FF976F2-DD24-4423-B4E7-17EA158C779A}" dt="2024-09-13T13:54:06.911" v="613" actId="207"/>
          <ac:spMkLst>
            <pc:docMk/>
            <pc:sldMk cId="877070511" sldId="303"/>
            <ac:spMk id="4" creationId="{00000000-0000-0000-0000-000000000000}"/>
          </ac:spMkLst>
        </pc:spChg>
      </pc:sldChg>
      <pc:sldChg chg="modSp mod modClrScheme chgLayout">
        <pc:chgData name="McMillion, Laquita" userId="8e92221f-39cc-41af-bcaf-cb6a08468f6c" providerId="ADAL" clId="{6FF976F2-DD24-4423-B4E7-17EA158C779A}" dt="2024-09-13T17:53:38.872" v="710" actId="207"/>
        <pc:sldMkLst>
          <pc:docMk/>
          <pc:sldMk cId="4039769439" sldId="305"/>
        </pc:sldMkLst>
        <pc:spChg chg="mod ord">
          <ac:chgData name="McMillion, Laquita" userId="8e92221f-39cc-41af-bcaf-cb6a08468f6c" providerId="ADAL" clId="{6FF976F2-DD24-4423-B4E7-17EA158C779A}" dt="2024-09-13T17:49:20.359" v="650" actId="120"/>
          <ac:spMkLst>
            <pc:docMk/>
            <pc:sldMk cId="4039769439" sldId="305"/>
            <ac:spMk id="2" creationId="{00000000-0000-0000-0000-000000000000}"/>
          </ac:spMkLst>
        </pc:spChg>
        <pc:spChg chg="mod ord">
          <ac:chgData name="McMillion, Laquita" userId="8e92221f-39cc-41af-bcaf-cb6a08468f6c" providerId="ADAL" clId="{6FF976F2-DD24-4423-B4E7-17EA158C779A}" dt="2024-09-13T17:48:53.916" v="640" actId="700"/>
          <ac:spMkLst>
            <pc:docMk/>
            <pc:sldMk cId="4039769439" sldId="305"/>
            <ac:spMk id="3" creationId="{00000000-0000-0000-0000-000000000000}"/>
          </ac:spMkLst>
        </pc:spChg>
        <pc:spChg chg="mod ord">
          <ac:chgData name="McMillion, Laquita" userId="8e92221f-39cc-41af-bcaf-cb6a08468f6c" providerId="ADAL" clId="{6FF976F2-DD24-4423-B4E7-17EA158C779A}" dt="2024-09-13T17:53:38.872" v="710" actId="207"/>
          <ac:spMkLst>
            <pc:docMk/>
            <pc:sldMk cId="4039769439" sldId="305"/>
            <ac:spMk id="4" creationId="{00000000-0000-0000-0000-000000000000}"/>
          </ac:spMkLst>
        </pc:spChg>
      </pc:sldChg>
      <pc:sldChg chg="addSp modSp mod modClrScheme chgLayout">
        <pc:chgData name="McMillion, Laquita" userId="8e92221f-39cc-41af-bcaf-cb6a08468f6c" providerId="ADAL" clId="{6FF976F2-DD24-4423-B4E7-17EA158C779A}" dt="2024-09-19T14:13:46.421" v="1752" actId="13244"/>
        <pc:sldMkLst>
          <pc:docMk/>
          <pc:sldMk cId="327896333" sldId="306"/>
        </pc:sldMkLst>
        <pc:spChg chg="mod ord">
          <ac:chgData name="McMillion, Laquita" userId="8e92221f-39cc-41af-bcaf-cb6a08468f6c" providerId="ADAL" clId="{6FF976F2-DD24-4423-B4E7-17EA158C779A}" dt="2024-09-13T17:45:20.503" v="624" actId="1076"/>
          <ac:spMkLst>
            <pc:docMk/>
            <pc:sldMk cId="327896333" sldId="306"/>
            <ac:spMk id="2" creationId="{00000000-0000-0000-0000-000000000000}"/>
          </ac:spMkLst>
        </pc:spChg>
        <pc:spChg chg="mod ord">
          <ac:chgData name="McMillion, Laquita" userId="8e92221f-39cc-41af-bcaf-cb6a08468f6c" providerId="ADAL" clId="{6FF976F2-DD24-4423-B4E7-17EA158C779A}" dt="2024-09-19T14:13:39.273" v="1749" actId="13244"/>
          <ac:spMkLst>
            <pc:docMk/>
            <pc:sldMk cId="327896333" sldId="306"/>
            <ac:spMk id="3" creationId="{00000000-0000-0000-0000-000000000000}"/>
          </ac:spMkLst>
        </pc:spChg>
        <pc:spChg chg="mod ord">
          <ac:chgData name="McMillion, Laquita" userId="8e92221f-39cc-41af-bcaf-cb6a08468f6c" providerId="ADAL" clId="{6FF976F2-DD24-4423-B4E7-17EA158C779A}" dt="2024-09-19T14:13:46.421" v="1752" actId="13244"/>
          <ac:spMkLst>
            <pc:docMk/>
            <pc:sldMk cId="327896333" sldId="306"/>
            <ac:spMk id="4" creationId="{00000000-0000-0000-0000-000000000000}"/>
          </ac:spMkLst>
        </pc:spChg>
        <pc:picChg chg="add mod ord">
          <ac:chgData name="McMillion, Laquita" userId="8e92221f-39cc-41af-bcaf-cb6a08468f6c" providerId="ADAL" clId="{6FF976F2-DD24-4423-B4E7-17EA158C779A}" dt="2024-09-19T14:13:46.351" v="1751" actId="962"/>
          <ac:picMkLst>
            <pc:docMk/>
            <pc:sldMk cId="327896333" sldId="306"/>
            <ac:picMk id="5" creationId="{681506A1-E5EC-EAF5-3A05-72AD5168BDC3}"/>
          </ac:picMkLst>
        </pc:picChg>
      </pc:sldChg>
      <pc:sldChg chg="modSp mod modClrScheme chgLayout">
        <pc:chgData name="McMillion, Laquita" userId="8e92221f-39cc-41af-bcaf-cb6a08468f6c" providerId="ADAL" clId="{6FF976F2-DD24-4423-B4E7-17EA158C779A}" dt="2024-09-13T13:49:55.936" v="574" actId="207"/>
        <pc:sldMkLst>
          <pc:docMk/>
          <pc:sldMk cId="2710108955" sldId="308"/>
        </pc:sldMkLst>
        <pc:spChg chg="mod ord">
          <ac:chgData name="McMillion, Laquita" userId="8e92221f-39cc-41af-bcaf-cb6a08468f6c" providerId="ADAL" clId="{6FF976F2-DD24-4423-B4E7-17EA158C779A}" dt="2024-09-13T13:49:10.130" v="569" actId="207"/>
          <ac:spMkLst>
            <pc:docMk/>
            <pc:sldMk cId="2710108955" sldId="308"/>
            <ac:spMk id="2" creationId="{00000000-0000-0000-0000-000000000000}"/>
          </ac:spMkLst>
        </pc:spChg>
        <pc:spChg chg="mod ord">
          <ac:chgData name="McMillion, Laquita" userId="8e92221f-39cc-41af-bcaf-cb6a08468f6c" providerId="ADAL" clId="{6FF976F2-DD24-4423-B4E7-17EA158C779A}" dt="2024-09-13T13:42:16.645" v="475" actId="700"/>
          <ac:spMkLst>
            <pc:docMk/>
            <pc:sldMk cId="2710108955" sldId="308"/>
            <ac:spMk id="3" creationId="{00000000-0000-0000-0000-000000000000}"/>
          </ac:spMkLst>
        </pc:spChg>
        <pc:spChg chg="mod ord">
          <ac:chgData name="McMillion, Laquita" userId="8e92221f-39cc-41af-bcaf-cb6a08468f6c" providerId="ADAL" clId="{6FF976F2-DD24-4423-B4E7-17EA158C779A}" dt="2024-09-13T13:49:55.936" v="574" actId="207"/>
          <ac:spMkLst>
            <pc:docMk/>
            <pc:sldMk cId="2710108955" sldId="308"/>
            <ac:spMk id="4" creationId="{00000000-0000-0000-0000-000000000000}"/>
          </ac:spMkLst>
        </pc:spChg>
      </pc:sldChg>
      <pc:sldChg chg="modSp mod modClrScheme chgLayout">
        <pc:chgData name="McMillion, Laquita" userId="8e92221f-39cc-41af-bcaf-cb6a08468f6c" providerId="ADAL" clId="{6FF976F2-DD24-4423-B4E7-17EA158C779A}" dt="2024-09-16T17:57:15.938" v="1643" actId="255"/>
        <pc:sldMkLst>
          <pc:docMk/>
          <pc:sldMk cId="2815055509" sldId="309"/>
        </pc:sldMkLst>
        <pc:spChg chg="mod ord">
          <ac:chgData name="McMillion, Laquita" userId="8e92221f-39cc-41af-bcaf-cb6a08468f6c" providerId="ADAL" clId="{6FF976F2-DD24-4423-B4E7-17EA158C779A}" dt="2024-09-16T17:57:06.185" v="1640" actId="14100"/>
          <ac:spMkLst>
            <pc:docMk/>
            <pc:sldMk cId="2815055509" sldId="309"/>
            <ac:spMk id="2" creationId="{00000000-0000-0000-0000-000000000000}"/>
          </ac:spMkLst>
        </pc:spChg>
        <pc:spChg chg="mod ord">
          <ac:chgData name="McMillion, Laquita" userId="8e92221f-39cc-41af-bcaf-cb6a08468f6c" providerId="ADAL" clId="{6FF976F2-DD24-4423-B4E7-17EA158C779A}" dt="2024-09-16T17:56:50.190" v="1634" actId="700"/>
          <ac:spMkLst>
            <pc:docMk/>
            <pc:sldMk cId="2815055509" sldId="309"/>
            <ac:spMk id="3" creationId="{00000000-0000-0000-0000-000000000000}"/>
          </ac:spMkLst>
        </pc:spChg>
        <pc:spChg chg="mod ord">
          <ac:chgData name="McMillion, Laquita" userId="8e92221f-39cc-41af-bcaf-cb6a08468f6c" providerId="ADAL" clId="{6FF976F2-DD24-4423-B4E7-17EA158C779A}" dt="2024-09-16T17:57:15.938" v="1643" actId="255"/>
          <ac:spMkLst>
            <pc:docMk/>
            <pc:sldMk cId="2815055509" sldId="309"/>
            <ac:spMk id="4" creationId="{00000000-0000-0000-0000-000000000000}"/>
          </ac:spMkLst>
        </pc:spChg>
      </pc:sldChg>
      <pc:sldChg chg="modSp mod modClrScheme chgLayout">
        <pc:chgData name="McMillion, Laquita" userId="8e92221f-39cc-41af-bcaf-cb6a08468f6c" providerId="ADAL" clId="{6FF976F2-DD24-4423-B4E7-17EA158C779A}" dt="2024-09-13T20:31:56.146" v="910" actId="207"/>
        <pc:sldMkLst>
          <pc:docMk/>
          <pc:sldMk cId="1962119277" sldId="310"/>
        </pc:sldMkLst>
        <pc:spChg chg="mod ord">
          <ac:chgData name="McMillion, Laquita" userId="8e92221f-39cc-41af-bcaf-cb6a08468f6c" providerId="ADAL" clId="{6FF976F2-DD24-4423-B4E7-17EA158C779A}" dt="2024-09-13T20:30:46.730" v="900" actId="1076"/>
          <ac:spMkLst>
            <pc:docMk/>
            <pc:sldMk cId="1962119277" sldId="310"/>
            <ac:spMk id="2" creationId="{00000000-0000-0000-0000-000000000000}"/>
          </ac:spMkLst>
        </pc:spChg>
        <pc:spChg chg="mod ord">
          <ac:chgData name="McMillion, Laquita" userId="8e92221f-39cc-41af-bcaf-cb6a08468f6c" providerId="ADAL" clId="{6FF976F2-DD24-4423-B4E7-17EA158C779A}" dt="2024-09-13T18:02:19.397" v="853" actId="700"/>
          <ac:spMkLst>
            <pc:docMk/>
            <pc:sldMk cId="1962119277" sldId="310"/>
            <ac:spMk id="3" creationId="{00000000-0000-0000-0000-000000000000}"/>
          </ac:spMkLst>
        </pc:spChg>
        <pc:spChg chg="mod ord">
          <ac:chgData name="McMillion, Laquita" userId="8e92221f-39cc-41af-bcaf-cb6a08468f6c" providerId="ADAL" clId="{6FF976F2-DD24-4423-B4E7-17EA158C779A}" dt="2024-09-13T20:31:56.146" v="910" actId="207"/>
          <ac:spMkLst>
            <pc:docMk/>
            <pc:sldMk cId="1962119277" sldId="310"/>
            <ac:spMk id="4" creationId="{00000000-0000-0000-0000-000000000000}"/>
          </ac:spMkLst>
        </pc:spChg>
      </pc:sldChg>
      <pc:sldChg chg="addSp modSp mod modClrScheme chgLayout">
        <pc:chgData name="McMillion, Laquita" userId="8e92221f-39cc-41af-bcaf-cb6a08468f6c" providerId="ADAL" clId="{6FF976F2-DD24-4423-B4E7-17EA158C779A}" dt="2024-09-19T14:14:16.176" v="1756" actId="13244"/>
        <pc:sldMkLst>
          <pc:docMk/>
          <pc:sldMk cId="649868325" sldId="311"/>
        </pc:sldMkLst>
        <pc:spChg chg="mod ord">
          <ac:chgData name="McMillion, Laquita" userId="8e92221f-39cc-41af-bcaf-cb6a08468f6c" providerId="ADAL" clId="{6FF976F2-DD24-4423-B4E7-17EA158C779A}" dt="2024-09-13T18:02:10.066" v="852" actId="1076"/>
          <ac:spMkLst>
            <pc:docMk/>
            <pc:sldMk cId="649868325" sldId="311"/>
            <ac:spMk id="2" creationId="{00000000-0000-0000-0000-000000000000}"/>
          </ac:spMkLst>
        </pc:spChg>
        <pc:spChg chg="mod ord">
          <ac:chgData name="McMillion, Laquita" userId="8e92221f-39cc-41af-bcaf-cb6a08468f6c" providerId="ADAL" clId="{6FF976F2-DD24-4423-B4E7-17EA158C779A}" dt="2024-09-19T14:14:14.533" v="1755" actId="13244"/>
          <ac:spMkLst>
            <pc:docMk/>
            <pc:sldMk cId="649868325" sldId="311"/>
            <ac:spMk id="3" creationId="{00000000-0000-0000-0000-000000000000}"/>
          </ac:spMkLst>
        </pc:spChg>
        <pc:spChg chg="mod ord">
          <ac:chgData name="McMillion, Laquita" userId="8e92221f-39cc-41af-bcaf-cb6a08468f6c" providerId="ADAL" clId="{6FF976F2-DD24-4423-B4E7-17EA158C779A}" dt="2024-09-13T20:48:28.552" v="985" actId="1076"/>
          <ac:spMkLst>
            <pc:docMk/>
            <pc:sldMk cId="649868325" sldId="311"/>
            <ac:spMk id="4" creationId="{00000000-0000-0000-0000-000000000000}"/>
          </ac:spMkLst>
        </pc:spChg>
        <pc:picChg chg="add mod ord">
          <ac:chgData name="McMillion, Laquita" userId="8e92221f-39cc-41af-bcaf-cb6a08468f6c" providerId="ADAL" clId="{6FF976F2-DD24-4423-B4E7-17EA158C779A}" dt="2024-09-19T14:14:16.176" v="1756" actId="13244"/>
          <ac:picMkLst>
            <pc:docMk/>
            <pc:sldMk cId="649868325" sldId="311"/>
            <ac:picMk id="5" creationId="{0E8DEA8F-A13A-8017-7A0A-63CECF3AC885}"/>
          </ac:picMkLst>
        </pc:picChg>
      </pc:sldChg>
      <pc:sldChg chg="modSp mod modClrScheme chgLayout">
        <pc:chgData name="McMillion, Laquita" userId="8e92221f-39cc-41af-bcaf-cb6a08468f6c" providerId="ADAL" clId="{6FF976F2-DD24-4423-B4E7-17EA158C779A}" dt="2024-09-13T18:00:33.897" v="817" actId="207"/>
        <pc:sldMkLst>
          <pc:docMk/>
          <pc:sldMk cId="355295637" sldId="312"/>
        </pc:sldMkLst>
        <pc:spChg chg="mod ord">
          <ac:chgData name="McMillion, Laquita" userId="8e92221f-39cc-41af-bcaf-cb6a08468f6c" providerId="ADAL" clId="{6FF976F2-DD24-4423-B4E7-17EA158C779A}" dt="2024-09-13T17:58:02.646" v="774" actId="2711"/>
          <ac:spMkLst>
            <pc:docMk/>
            <pc:sldMk cId="355295637" sldId="312"/>
            <ac:spMk id="2" creationId="{00000000-0000-0000-0000-000000000000}"/>
          </ac:spMkLst>
        </pc:spChg>
        <pc:spChg chg="mod ord">
          <ac:chgData name="McMillion, Laquita" userId="8e92221f-39cc-41af-bcaf-cb6a08468f6c" providerId="ADAL" clId="{6FF976F2-DD24-4423-B4E7-17EA158C779A}" dt="2024-09-13T17:57:40.049" v="766" actId="700"/>
          <ac:spMkLst>
            <pc:docMk/>
            <pc:sldMk cId="355295637" sldId="312"/>
            <ac:spMk id="3" creationId="{00000000-0000-0000-0000-000000000000}"/>
          </ac:spMkLst>
        </pc:spChg>
        <pc:spChg chg="mod ord">
          <ac:chgData name="McMillion, Laquita" userId="8e92221f-39cc-41af-bcaf-cb6a08468f6c" providerId="ADAL" clId="{6FF976F2-DD24-4423-B4E7-17EA158C779A}" dt="2024-09-13T18:00:33.897" v="817" actId="207"/>
          <ac:spMkLst>
            <pc:docMk/>
            <pc:sldMk cId="355295637" sldId="312"/>
            <ac:spMk id="4" creationId="{00000000-0000-0000-0000-000000000000}"/>
          </ac:spMkLst>
        </pc:spChg>
      </pc:sldChg>
      <pc:sldChg chg="addSp modSp mod modClrScheme chgLayout">
        <pc:chgData name="McMillion, Laquita" userId="8e92221f-39cc-41af-bcaf-cb6a08468f6c" providerId="ADAL" clId="{6FF976F2-DD24-4423-B4E7-17EA158C779A}" dt="2024-09-19T14:14:04.059" v="1754" actId="13244"/>
        <pc:sldMkLst>
          <pc:docMk/>
          <pc:sldMk cId="963236873" sldId="313"/>
        </pc:sldMkLst>
        <pc:spChg chg="mod ord">
          <ac:chgData name="McMillion, Laquita" userId="8e92221f-39cc-41af-bcaf-cb6a08468f6c" providerId="ADAL" clId="{6FF976F2-DD24-4423-B4E7-17EA158C779A}" dt="2024-09-13T17:56:29.021" v="744" actId="2711"/>
          <ac:spMkLst>
            <pc:docMk/>
            <pc:sldMk cId="963236873" sldId="313"/>
            <ac:spMk id="2" creationId="{00000000-0000-0000-0000-000000000000}"/>
          </ac:spMkLst>
        </pc:spChg>
        <pc:spChg chg="mod ord">
          <ac:chgData name="McMillion, Laquita" userId="8e92221f-39cc-41af-bcaf-cb6a08468f6c" providerId="ADAL" clId="{6FF976F2-DD24-4423-B4E7-17EA158C779A}" dt="2024-09-19T14:14:02.271" v="1753" actId="13244"/>
          <ac:spMkLst>
            <pc:docMk/>
            <pc:sldMk cId="963236873" sldId="313"/>
            <ac:spMk id="3" creationId="{00000000-0000-0000-0000-000000000000}"/>
          </ac:spMkLst>
        </pc:spChg>
        <pc:spChg chg="mod ord">
          <ac:chgData name="McMillion, Laquita" userId="8e92221f-39cc-41af-bcaf-cb6a08468f6c" providerId="ADAL" clId="{6FF976F2-DD24-4423-B4E7-17EA158C779A}" dt="2024-09-13T20:48:09.278" v="981" actId="1076"/>
          <ac:spMkLst>
            <pc:docMk/>
            <pc:sldMk cId="963236873" sldId="313"/>
            <ac:spMk id="4" creationId="{00000000-0000-0000-0000-000000000000}"/>
          </ac:spMkLst>
        </pc:spChg>
        <pc:picChg chg="add mod ord">
          <ac:chgData name="McMillion, Laquita" userId="8e92221f-39cc-41af-bcaf-cb6a08468f6c" providerId="ADAL" clId="{6FF976F2-DD24-4423-B4E7-17EA158C779A}" dt="2024-09-19T14:14:04.059" v="1754" actId="13244"/>
          <ac:picMkLst>
            <pc:docMk/>
            <pc:sldMk cId="963236873" sldId="313"/>
            <ac:picMk id="5" creationId="{78F0B22E-F45A-490D-3391-B3419EBE8F47}"/>
          </ac:picMkLst>
        </pc:picChg>
      </pc:sldChg>
      <pc:sldChg chg="modSp mod modClrScheme chgLayout">
        <pc:chgData name="McMillion, Laquita" userId="8e92221f-39cc-41af-bcaf-cb6a08468f6c" providerId="ADAL" clId="{6FF976F2-DD24-4423-B4E7-17EA158C779A}" dt="2024-09-13T17:56:05.324" v="739" actId="207"/>
        <pc:sldMkLst>
          <pc:docMk/>
          <pc:sldMk cId="4288339883" sldId="314"/>
        </pc:sldMkLst>
        <pc:spChg chg="mod ord">
          <ac:chgData name="McMillion, Laquita" userId="8e92221f-39cc-41af-bcaf-cb6a08468f6c" providerId="ADAL" clId="{6FF976F2-DD24-4423-B4E7-17EA158C779A}" dt="2024-09-13T17:51:14.800" v="674" actId="1076"/>
          <ac:spMkLst>
            <pc:docMk/>
            <pc:sldMk cId="4288339883" sldId="314"/>
            <ac:spMk id="2" creationId="{00000000-0000-0000-0000-000000000000}"/>
          </ac:spMkLst>
        </pc:spChg>
        <pc:spChg chg="mod ord">
          <ac:chgData name="McMillion, Laquita" userId="8e92221f-39cc-41af-bcaf-cb6a08468f6c" providerId="ADAL" clId="{6FF976F2-DD24-4423-B4E7-17EA158C779A}" dt="2024-09-13T17:50:55.816" v="666" actId="700"/>
          <ac:spMkLst>
            <pc:docMk/>
            <pc:sldMk cId="4288339883" sldId="314"/>
            <ac:spMk id="3" creationId="{00000000-0000-0000-0000-000000000000}"/>
          </ac:spMkLst>
        </pc:spChg>
        <pc:spChg chg="mod ord">
          <ac:chgData name="McMillion, Laquita" userId="8e92221f-39cc-41af-bcaf-cb6a08468f6c" providerId="ADAL" clId="{6FF976F2-DD24-4423-B4E7-17EA158C779A}" dt="2024-09-13T17:56:05.324" v="739" actId="207"/>
          <ac:spMkLst>
            <pc:docMk/>
            <pc:sldMk cId="4288339883" sldId="314"/>
            <ac:spMk id="4" creationId="{00000000-0000-0000-0000-000000000000}"/>
          </ac:spMkLst>
        </pc:spChg>
      </pc:sldChg>
      <pc:sldChg chg="addSp modSp mod modClrScheme chgLayout">
        <pc:chgData name="McMillion, Laquita" userId="8e92221f-39cc-41af-bcaf-cb6a08468f6c" providerId="ADAL" clId="{6FF976F2-DD24-4423-B4E7-17EA158C779A}" dt="2024-09-19T14:14:32.232" v="1758" actId="13244"/>
        <pc:sldMkLst>
          <pc:docMk/>
          <pc:sldMk cId="401212832" sldId="315"/>
        </pc:sldMkLst>
        <pc:spChg chg="mod ord">
          <ac:chgData name="McMillion, Laquita" userId="8e92221f-39cc-41af-bcaf-cb6a08468f6c" providerId="ADAL" clId="{6FF976F2-DD24-4423-B4E7-17EA158C779A}" dt="2024-09-13T20:32:34.834" v="917" actId="1076"/>
          <ac:spMkLst>
            <pc:docMk/>
            <pc:sldMk cId="401212832" sldId="315"/>
            <ac:spMk id="2" creationId="{00000000-0000-0000-0000-000000000000}"/>
          </ac:spMkLst>
        </pc:spChg>
        <pc:spChg chg="mod ord">
          <ac:chgData name="McMillion, Laquita" userId="8e92221f-39cc-41af-bcaf-cb6a08468f6c" providerId="ADAL" clId="{6FF976F2-DD24-4423-B4E7-17EA158C779A}" dt="2024-09-19T14:14:27.181" v="1757" actId="13244"/>
          <ac:spMkLst>
            <pc:docMk/>
            <pc:sldMk cId="401212832" sldId="315"/>
            <ac:spMk id="3" creationId="{00000000-0000-0000-0000-000000000000}"/>
          </ac:spMkLst>
        </pc:spChg>
        <pc:spChg chg="mod ord">
          <ac:chgData name="McMillion, Laquita" userId="8e92221f-39cc-41af-bcaf-cb6a08468f6c" providerId="ADAL" clId="{6FF976F2-DD24-4423-B4E7-17EA158C779A}" dt="2024-09-13T20:48:54.258" v="991" actId="1076"/>
          <ac:spMkLst>
            <pc:docMk/>
            <pc:sldMk cId="401212832" sldId="315"/>
            <ac:spMk id="4" creationId="{00000000-0000-0000-0000-000000000000}"/>
          </ac:spMkLst>
        </pc:spChg>
        <pc:picChg chg="add mod ord">
          <ac:chgData name="McMillion, Laquita" userId="8e92221f-39cc-41af-bcaf-cb6a08468f6c" providerId="ADAL" clId="{6FF976F2-DD24-4423-B4E7-17EA158C779A}" dt="2024-09-19T14:14:32.232" v="1758" actId="13244"/>
          <ac:picMkLst>
            <pc:docMk/>
            <pc:sldMk cId="401212832" sldId="315"/>
            <ac:picMk id="5" creationId="{E984D53C-5354-66FC-ED82-0ABF7287AA4D}"/>
          </ac:picMkLst>
        </pc:picChg>
      </pc:sldChg>
      <pc:sldChg chg="modSp mod modClrScheme chgLayout">
        <pc:chgData name="McMillion, Laquita" userId="8e92221f-39cc-41af-bcaf-cb6a08468f6c" providerId="ADAL" clId="{6FF976F2-DD24-4423-B4E7-17EA158C779A}" dt="2024-09-16T15:50:00.992" v="1502" actId="255"/>
        <pc:sldMkLst>
          <pc:docMk/>
          <pc:sldMk cId="3075006166" sldId="316"/>
        </pc:sldMkLst>
        <pc:spChg chg="mod ord">
          <ac:chgData name="McMillion, Laquita" userId="8e92221f-39cc-41af-bcaf-cb6a08468f6c" providerId="ADAL" clId="{6FF976F2-DD24-4423-B4E7-17EA158C779A}" dt="2024-09-16T15:04:38.164" v="1398" actId="1076"/>
          <ac:spMkLst>
            <pc:docMk/>
            <pc:sldMk cId="3075006166" sldId="316"/>
            <ac:spMk id="2" creationId="{00000000-0000-0000-0000-000000000000}"/>
          </ac:spMkLst>
        </pc:spChg>
        <pc:spChg chg="mod ord">
          <ac:chgData name="McMillion, Laquita" userId="8e92221f-39cc-41af-bcaf-cb6a08468f6c" providerId="ADAL" clId="{6FF976F2-DD24-4423-B4E7-17EA158C779A}" dt="2024-09-16T15:04:20.246" v="1393" actId="700"/>
          <ac:spMkLst>
            <pc:docMk/>
            <pc:sldMk cId="3075006166" sldId="316"/>
            <ac:spMk id="3" creationId="{00000000-0000-0000-0000-000000000000}"/>
          </ac:spMkLst>
        </pc:spChg>
        <pc:spChg chg="mod ord">
          <ac:chgData name="McMillion, Laquita" userId="8e92221f-39cc-41af-bcaf-cb6a08468f6c" providerId="ADAL" clId="{6FF976F2-DD24-4423-B4E7-17EA158C779A}" dt="2024-09-16T15:50:00.992" v="1502" actId="255"/>
          <ac:spMkLst>
            <pc:docMk/>
            <pc:sldMk cId="3075006166" sldId="316"/>
            <ac:spMk id="4" creationId="{00000000-0000-0000-0000-000000000000}"/>
          </ac:spMkLst>
        </pc:spChg>
      </pc:sldChg>
      <pc:sldChg chg="modSp mod modClrScheme chgLayout">
        <pc:chgData name="McMillion, Laquita" userId="8e92221f-39cc-41af-bcaf-cb6a08468f6c" providerId="ADAL" clId="{6FF976F2-DD24-4423-B4E7-17EA158C779A}" dt="2024-09-16T15:47:25.936" v="1457" actId="255"/>
        <pc:sldMkLst>
          <pc:docMk/>
          <pc:sldMk cId="589615901" sldId="317"/>
        </pc:sldMkLst>
        <pc:spChg chg="mod ord">
          <ac:chgData name="McMillion, Laquita" userId="8e92221f-39cc-41af-bcaf-cb6a08468f6c" providerId="ADAL" clId="{6FF976F2-DD24-4423-B4E7-17EA158C779A}" dt="2024-09-16T15:03:01.728" v="1369" actId="1076"/>
          <ac:spMkLst>
            <pc:docMk/>
            <pc:sldMk cId="589615901" sldId="317"/>
            <ac:spMk id="2" creationId="{00000000-0000-0000-0000-000000000000}"/>
          </ac:spMkLst>
        </pc:spChg>
        <pc:spChg chg="mod ord">
          <ac:chgData name="McMillion, Laquita" userId="8e92221f-39cc-41af-bcaf-cb6a08468f6c" providerId="ADAL" clId="{6FF976F2-DD24-4423-B4E7-17EA158C779A}" dt="2024-09-16T15:02:41.305" v="1363" actId="700"/>
          <ac:spMkLst>
            <pc:docMk/>
            <pc:sldMk cId="589615901" sldId="317"/>
            <ac:spMk id="3" creationId="{00000000-0000-0000-0000-000000000000}"/>
          </ac:spMkLst>
        </pc:spChg>
        <pc:spChg chg="mod ord">
          <ac:chgData name="McMillion, Laquita" userId="8e92221f-39cc-41af-bcaf-cb6a08468f6c" providerId="ADAL" clId="{6FF976F2-DD24-4423-B4E7-17EA158C779A}" dt="2024-09-16T15:47:25.936" v="1457" actId="255"/>
          <ac:spMkLst>
            <pc:docMk/>
            <pc:sldMk cId="589615901" sldId="317"/>
            <ac:spMk id="4" creationId="{00000000-0000-0000-0000-000000000000}"/>
          </ac:spMkLst>
        </pc:spChg>
      </pc:sldChg>
      <pc:sldChg chg="modSp mod modClrScheme chgLayout">
        <pc:chgData name="McMillion, Laquita" userId="8e92221f-39cc-41af-bcaf-cb6a08468f6c" providerId="ADAL" clId="{6FF976F2-DD24-4423-B4E7-17EA158C779A}" dt="2024-09-16T15:47:19.090" v="1456" actId="27636"/>
        <pc:sldMkLst>
          <pc:docMk/>
          <pc:sldMk cId="3776844671" sldId="318"/>
        </pc:sldMkLst>
        <pc:spChg chg="mod ord">
          <ac:chgData name="McMillion, Laquita" userId="8e92221f-39cc-41af-bcaf-cb6a08468f6c" providerId="ADAL" clId="{6FF976F2-DD24-4423-B4E7-17EA158C779A}" dt="2024-09-16T14:57:21.443" v="1322" actId="1076"/>
          <ac:spMkLst>
            <pc:docMk/>
            <pc:sldMk cId="3776844671" sldId="318"/>
            <ac:spMk id="2" creationId="{00000000-0000-0000-0000-000000000000}"/>
          </ac:spMkLst>
        </pc:spChg>
        <pc:spChg chg="mod ord">
          <ac:chgData name="McMillion, Laquita" userId="8e92221f-39cc-41af-bcaf-cb6a08468f6c" providerId="ADAL" clId="{6FF976F2-DD24-4423-B4E7-17EA158C779A}" dt="2024-09-16T14:56:43.399" v="1316" actId="700"/>
          <ac:spMkLst>
            <pc:docMk/>
            <pc:sldMk cId="3776844671" sldId="318"/>
            <ac:spMk id="3" creationId="{00000000-0000-0000-0000-000000000000}"/>
          </ac:spMkLst>
        </pc:spChg>
        <pc:spChg chg="mod ord">
          <ac:chgData name="McMillion, Laquita" userId="8e92221f-39cc-41af-bcaf-cb6a08468f6c" providerId="ADAL" clId="{6FF976F2-DD24-4423-B4E7-17EA158C779A}" dt="2024-09-16T15:47:19.090" v="1456" actId="27636"/>
          <ac:spMkLst>
            <pc:docMk/>
            <pc:sldMk cId="3776844671" sldId="318"/>
            <ac:spMk id="4" creationId="{00000000-0000-0000-0000-000000000000}"/>
          </ac:spMkLst>
        </pc:spChg>
      </pc:sldChg>
      <pc:sldChg chg="modSp mod modClrScheme chgLayout">
        <pc:chgData name="McMillion, Laquita" userId="8e92221f-39cc-41af-bcaf-cb6a08468f6c" providerId="ADAL" clId="{6FF976F2-DD24-4423-B4E7-17EA158C779A}" dt="2024-09-16T15:47:02.586" v="1452" actId="255"/>
        <pc:sldMkLst>
          <pc:docMk/>
          <pc:sldMk cId="3562038043" sldId="319"/>
        </pc:sldMkLst>
        <pc:spChg chg="mod ord">
          <ac:chgData name="McMillion, Laquita" userId="8e92221f-39cc-41af-bcaf-cb6a08468f6c" providerId="ADAL" clId="{6FF976F2-DD24-4423-B4E7-17EA158C779A}" dt="2024-09-16T14:51:27.927" v="1235" actId="1076"/>
          <ac:spMkLst>
            <pc:docMk/>
            <pc:sldMk cId="3562038043" sldId="319"/>
            <ac:spMk id="2" creationId="{00000000-0000-0000-0000-000000000000}"/>
          </ac:spMkLst>
        </pc:spChg>
        <pc:spChg chg="mod ord">
          <ac:chgData name="McMillion, Laquita" userId="8e92221f-39cc-41af-bcaf-cb6a08468f6c" providerId="ADAL" clId="{6FF976F2-DD24-4423-B4E7-17EA158C779A}" dt="2024-09-16T14:50:16.971" v="1217" actId="700"/>
          <ac:spMkLst>
            <pc:docMk/>
            <pc:sldMk cId="3562038043" sldId="319"/>
            <ac:spMk id="3" creationId="{00000000-0000-0000-0000-000000000000}"/>
          </ac:spMkLst>
        </pc:spChg>
        <pc:spChg chg="mod ord">
          <ac:chgData name="McMillion, Laquita" userId="8e92221f-39cc-41af-bcaf-cb6a08468f6c" providerId="ADAL" clId="{6FF976F2-DD24-4423-B4E7-17EA158C779A}" dt="2024-09-16T15:47:02.586" v="1452" actId="255"/>
          <ac:spMkLst>
            <pc:docMk/>
            <pc:sldMk cId="3562038043" sldId="319"/>
            <ac:spMk id="4" creationId="{00000000-0000-0000-0000-000000000000}"/>
          </ac:spMkLst>
        </pc:spChg>
      </pc:sldChg>
      <pc:sldChg chg="addSp modSp del mod chgLayout">
        <pc:chgData name="McMillion, Laquita" userId="8e92221f-39cc-41af-bcaf-cb6a08468f6c" providerId="ADAL" clId="{6FF976F2-DD24-4423-B4E7-17EA158C779A}" dt="2024-09-16T14:51:03.557" v="1230" actId="47"/>
        <pc:sldMkLst>
          <pc:docMk/>
          <pc:sldMk cId="3595256354" sldId="321"/>
        </pc:sldMkLst>
        <pc:spChg chg="mod ord">
          <ac:chgData name="McMillion, Laquita" userId="8e92221f-39cc-41af-bcaf-cb6a08468f6c" providerId="ADAL" clId="{6FF976F2-DD24-4423-B4E7-17EA158C779A}" dt="2024-09-16T14:50:29.502" v="1222" actId="700"/>
          <ac:spMkLst>
            <pc:docMk/>
            <pc:sldMk cId="3595256354" sldId="321"/>
            <ac:spMk id="2" creationId="{00000000-0000-0000-0000-000000000000}"/>
          </ac:spMkLst>
        </pc:spChg>
        <pc:spChg chg="mod ord">
          <ac:chgData name="McMillion, Laquita" userId="8e92221f-39cc-41af-bcaf-cb6a08468f6c" providerId="ADAL" clId="{6FF976F2-DD24-4423-B4E7-17EA158C779A}" dt="2024-09-16T14:50:29.502" v="1222" actId="700"/>
          <ac:spMkLst>
            <pc:docMk/>
            <pc:sldMk cId="3595256354" sldId="321"/>
            <ac:spMk id="3" creationId="{00000000-0000-0000-0000-000000000000}"/>
          </ac:spMkLst>
        </pc:spChg>
        <pc:spChg chg="mod ord">
          <ac:chgData name="McMillion, Laquita" userId="8e92221f-39cc-41af-bcaf-cb6a08468f6c" providerId="ADAL" clId="{6FF976F2-DD24-4423-B4E7-17EA158C779A}" dt="2024-09-16T14:50:29.535" v="1223" actId="27636"/>
          <ac:spMkLst>
            <pc:docMk/>
            <pc:sldMk cId="3595256354" sldId="321"/>
            <ac:spMk id="4" creationId="{00000000-0000-0000-0000-000000000000}"/>
          </ac:spMkLst>
        </pc:spChg>
        <pc:spChg chg="add mod ord">
          <ac:chgData name="McMillion, Laquita" userId="8e92221f-39cc-41af-bcaf-cb6a08468f6c" providerId="ADAL" clId="{6FF976F2-DD24-4423-B4E7-17EA158C779A}" dt="2024-09-16T14:50:29.502" v="1222" actId="700"/>
          <ac:spMkLst>
            <pc:docMk/>
            <pc:sldMk cId="3595256354" sldId="321"/>
            <ac:spMk id="5" creationId="{7E7470FB-2B1C-CF94-1DB0-2CA401CB7312}"/>
          </ac:spMkLst>
        </pc:spChg>
      </pc:sldChg>
      <pc:sldChg chg="modSp mod modClrScheme chgLayout">
        <pc:chgData name="McMillion, Laquita" userId="8e92221f-39cc-41af-bcaf-cb6a08468f6c" providerId="ADAL" clId="{6FF976F2-DD24-4423-B4E7-17EA158C779A}" dt="2024-09-16T14:55:57.347" v="1309" actId="207"/>
        <pc:sldMkLst>
          <pc:docMk/>
          <pc:sldMk cId="4211209515" sldId="322"/>
        </pc:sldMkLst>
        <pc:spChg chg="mod ord">
          <ac:chgData name="McMillion, Laquita" userId="8e92221f-39cc-41af-bcaf-cb6a08468f6c" providerId="ADAL" clId="{6FF976F2-DD24-4423-B4E7-17EA158C779A}" dt="2024-09-16T14:46:26.141" v="1153" actId="1076"/>
          <ac:spMkLst>
            <pc:docMk/>
            <pc:sldMk cId="4211209515" sldId="322"/>
            <ac:spMk id="2" creationId="{00000000-0000-0000-0000-000000000000}"/>
          </ac:spMkLst>
        </pc:spChg>
        <pc:spChg chg="mod ord">
          <ac:chgData name="McMillion, Laquita" userId="8e92221f-39cc-41af-bcaf-cb6a08468f6c" providerId="ADAL" clId="{6FF976F2-DD24-4423-B4E7-17EA158C779A}" dt="2024-09-16T14:46:13.347" v="1148" actId="700"/>
          <ac:spMkLst>
            <pc:docMk/>
            <pc:sldMk cId="4211209515" sldId="322"/>
            <ac:spMk id="3" creationId="{00000000-0000-0000-0000-000000000000}"/>
          </ac:spMkLst>
        </pc:spChg>
        <pc:spChg chg="mod ord">
          <ac:chgData name="McMillion, Laquita" userId="8e92221f-39cc-41af-bcaf-cb6a08468f6c" providerId="ADAL" clId="{6FF976F2-DD24-4423-B4E7-17EA158C779A}" dt="2024-09-16T14:55:57.347" v="1309" actId="207"/>
          <ac:spMkLst>
            <pc:docMk/>
            <pc:sldMk cId="4211209515" sldId="322"/>
            <ac:spMk id="4" creationId="{00000000-0000-0000-0000-000000000000}"/>
          </ac:spMkLst>
        </pc:spChg>
      </pc:sldChg>
      <pc:sldChg chg="modSp mod modClrScheme chgLayout">
        <pc:chgData name="McMillion, Laquita" userId="8e92221f-39cc-41af-bcaf-cb6a08468f6c" providerId="ADAL" clId="{6FF976F2-DD24-4423-B4E7-17EA158C779A}" dt="2024-09-16T15:46:53.259" v="1451" actId="255"/>
        <pc:sldMkLst>
          <pc:docMk/>
          <pc:sldMk cId="2814152525" sldId="323"/>
        </pc:sldMkLst>
        <pc:spChg chg="mod ord">
          <ac:chgData name="McMillion, Laquita" userId="8e92221f-39cc-41af-bcaf-cb6a08468f6c" providerId="ADAL" clId="{6FF976F2-DD24-4423-B4E7-17EA158C779A}" dt="2024-09-16T14:44:56.087" v="1124" actId="1076"/>
          <ac:spMkLst>
            <pc:docMk/>
            <pc:sldMk cId="2814152525" sldId="323"/>
            <ac:spMk id="2" creationId="{00000000-0000-0000-0000-000000000000}"/>
          </ac:spMkLst>
        </pc:spChg>
        <pc:spChg chg="mod ord">
          <ac:chgData name="McMillion, Laquita" userId="8e92221f-39cc-41af-bcaf-cb6a08468f6c" providerId="ADAL" clId="{6FF976F2-DD24-4423-B4E7-17EA158C779A}" dt="2024-09-16T14:44:42.335" v="1119" actId="700"/>
          <ac:spMkLst>
            <pc:docMk/>
            <pc:sldMk cId="2814152525" sldId="323"/>
            <ac:spMk id="3" creationId="{00000000-0000-0000-0000-000000000000}"/>
          </ac:spMkLst>
        </pc:spChg>
        <pc:spChg chg="mod ord">
          <ac:chgData name="McMillion, Laquita" userId="8e92221f-39cc-41af-bcaf-cb6a08468f6c" providerId="ADAL" clId="{6FF976F2-DD24-4423-B4E7-17EA158C779A}" dt="2024-09-16T15:46:53.259" v="1451" actId="255"/>
          <ac:spMkLst>
            <pc:docMk/>
            <pc:sldMk cId="2814152525" sldId="323"/>
            <ac:spMk id="4" creationId="{00000000-0000-0000-0000-000000000000}"/>
          </ac:spMkLst>
        </pc:spChg>
      </pc:sldChg>
      <pc:sldChg chg="modSp mod modClrScheme chgLayout">
        <pc:chgData name="McMillion, Laquita" userId="8e92221f-39cc-41af-bcaf-cb6a08468f6c" providerId="ADAL" clId="{6FF976F2-DD24-4423-B4E7-17EA158C779A}" dt="2024-09-16T15:46:39.075" v="1450" actId="255"/>
        <pc:sldMkLst>
          <pc:docMk/>
          <pc:sldMk cId="163647545" sldId="324"/>
        </pc:sldMkLst>
        <pc:spChg chg="mod ord">
          <ac:chgData name="McMillion, Laquita" userId="8e92221f-39cc-41af-bcaf-cb6a08468f6c" providerId="ADAL" clId="{6FF976F2-DD24-4423-B4E7-17EA158C779A}" dt="2024-09-16T14:53:17.684" v="1274" actId="207"/>
          <ac:spMkLst>
            <pc:docMk/>
            <pc:sldMk cId="163647545" sldId="324"/>
            <ac:spMk id="2" creationId="{00000000-0000-0000-0000-000000000000}"/>
          </ac:spMkLst>
        </pc:spChg>
        <pc:spChg chg="mod ord">
          <ac:chgData name="McMillion, Laquita" userId="8e92221f-39cc-41af-bcaf-cb6a08468f6c" providerId="ADAL" clId="{6FF976F2-DD24-4423-B4E7-17EA158C779A}" dt="2024-09-13T21:57:43.019" v="1062" actId="700"/>
          <ac:spMkLst>
            <pc:docMk/>
            <pc:sldMk cId="163647545" sldId="324"/>
            <ac:spMk id="3" creationId="{00000000-0000-0000-0000-000000000000}"/>
          </ac:spMkLst>
        </pc:spChg>
        <pc:spChg chg="mod ord">
          <ac:chgData name="McMillion, Laquita" userId="8e92221f-39cc-41af-bcaf-cb6a08468f6c" providerId="ADAL" clId="{6FF976F2-DD24-4423-B4E7-17EA158C779A}" dt="2024-09-16T15:46:39.075" v="1450" actId="255"/>
          <ac:spMkLst>
            <pc:docMk/>
            <pc:sldMk cId="163647545" sldId="324"/>
            <ac:spMk id="4" creationId="{00000000-0000-0000-0000-000000000000}"/>
          </ac:spMkLst>
        </pc:spChg>
      </pc:sldChg>
      <pc:sldChg chg="modSp mod modClrScheme chgLayout">
        <pc:chgData name="McMillion, Laquita" userId="8e92221f-39cc-41af-bcaf-cb6a08468f6c" providerId="ADAL" clId="{6FF976F2-DD24-4423-B4E7-17EA158C779A}" dt="2024-09-13T21:57:25.922" v="1061" actId="1076"/>
        <pc:sldMkLst>
          <pc:docMk/>
          <pc:sldMk cId="3957378966" sldId="325"/>
        </pc:sldMkLst>
        <pc:spChg chg="mod ord">
          <ac:chgData name="McMillion, Laquita" userId="8e92221f-39cc-41af-bcaf-cb6a08468f6c" providerId="ADAL" clId="{6FF976F2-DD24-4423-B4E7-17EA158C779A}" dt="2024-09-13T21:57:25.922" v="1061" actId="1076"/>
          <ac:spMkLst>
            <pc:docMk/>
            <pc:sldMk cId="3957378966" sldId="325"/>
            <ac:spMk id="2" creationId="{00000000-0000-0000-0000-000000000000}"/>
          </ac:spMkLst>
        </pc:spChg>
        <pc:spChg chg="mod ord">
          <ac:chgData name="McMillion, Laquita" userId="8e92221f-39cc-41af-bcaf-cb6a08468f6c" providerId="ADAL" clId="{6FF976F2-DD24-4423-B4E7-17EA158C779A}" dt="2024-09-13T20:55:35.610" v="1022" actId="700"/>
          <ac:spMkLst>
            <pc:docMk/>
            <pc:sldMk cId="3957378966" sldId="325"/>
            <ac:spMk id="3" creationId="{00000000-0000-0000-0000-000000000000}"/>
          </ac:spMkLst>
        </pc:spChg>
        <pc:spChg chg="mod ord">
          <ac:chgData name="McMillion, Laquita" userId="8e92221f-39cc-41af-bcaf-cb6a08468f6c" providerId="ADAL" clId="{6FF976F2-DD24-4423-B4E7-17EA158C779A}" dt="2024-09-13T21:57:17.859" v="1060" actId="20577"/>
          <ac:spMkLst>
            <pc:docMk/>
            <pc:sldMk cId="3957378966" sldId="325"/>
            <ac:spMk id="4" creationId="{00000000-0000-0000-0000-000000000000}"/>
          </ac:spMkLst>
        </pc:spChg>
      </pc:sldChg>
      <pc:sldChg chg="addSp delSp modSp mod modClrScheme chgLayout">
        <pc:chgData name="McMillion, Laquita" userId="8e92221f-39cc-41af-bcaf-cb6a08468f6c" providerId="ADAL" clId="{6FF976F2-DD24-4423-B4E7-17EA158C779A}" dt="2024-09-19T14:14:39.654" v="1759" actId="13244"/>
        <pc:sldMkLst>
          <pc:docMk/>
          <pc:sldMk cId="1791527033" sldId="326"/>
        </pc:sldMkLst>
        <pc:spChg chg="mod ord">
          <ac:chgData name="McMillion, Laquita" userId="8e92221f-39cc-41af-bcaf-cb6a08468f6c" providerId="ADAL" clId="{6FF976F2-DD24-4423-B4E7-17EA158C779A}" dt="2024-09-13T20:49:50.949" v="1009" actId="255"/>
          <ac:spMkLst>
            <pc:docMk/>
            <pc:sldMk cId="1791527033" sldId="326"/>
            <ac:spMk id="2" creationId="{00000000-0000-0000-0000-000000000000}"/>
          </ac:spMkLst>
        </pc:spChg>
        <pc:spChg chg="mod ord">
          <ac:chgData name="McMillion, Laquita" userId="8e92221f-39cc-41af-bcaf-cb6a08468f6c" providerId="ADAL" clId="{6FF976F2-DD24-4423-B4E7-17EA158C779A}" dt="2024-09-19T14:14:39.654" v="1759" actId="13244"/>
          <ac:spMkLst>
            <pc:docMk/>
            <pc:sldMk cId="1791527033" sldId="326"/>
            <ac:spMk id="3" creationId="{00000000-0000-0000-0000-000000000000}"/>
          </ac:spMkLst>
        </pc:spChg>
        <pc:spChg chg="add del mod ord">
          <ac:chgData name="McMillion, Laquita" userId="8e92221f-39cc-41af-bcaf-cb6a08468f6c" providerId="ADAL" clId="{6FF976F2-DD24-4423-B4E7-17EA158C779A}" dt="2024-09-13T20:49:54.346" v="1010" actId="478"/>
          <ac:spMkLst>
            <pc:docMk/>
            <pc:sldMk cId="1791527033" sldId="326"/>
            <ac:spMk id="4" creationId="{0DC99463-2E19-1C91-B6BF-2E79CCE90A2A}"/>
          </ac:spMkLst>
        </pc:spChg>
        <pc:picChg chg="mod modCrop">
          <ac:chgData name="McMillion, Laquita" userId="8e92221f-39cc-41af-bcaf-cb6a08468f6c" providerId="ADAL" clId="{6FF976F2-DD24-4423-B4E7-17EA158C779A}" dt="2024-09-13T20:50:34.175" v="1021" actId="1076"/>
          <ac:picMkLst>
            <pc:docMk/>
            <pc:sldMk cId="1791527033" sldId="326"/>
            <ac:picMk id="7" creationId="{9216391F-20BA-ABB7-4012-BB0F2F2639CE}"/>
          </ac:picMkLst>
        </pc:picChg>
      </pc:sldChg>
      <pc:sldChg chg="modSp mod modClrScheme chgLayout">
        <pc:chgData name="McMillion, Laquita" userId="8e92221f-39cc-41af-bcaf-cb6a08468f6c" providerId="ADAL" clId="{6FF976F2-DD24-4423-B4E7-17EA158C779A}" dt="2024-09-13T20:46:50.170" v="971" actId="255"/>
        <pc:sldMkLst>
          <pc:docMk/>
          <pc:sldMk cId="2277541339" sldId="327"/>
        </pc:sldMkLst>
        <pc:spChg chg="mod ord">
          <ac:chgData name="McMillion, Laquita" userId="8e92221f-39cc-41af-bcaf-cb6a08468f6c" providerId="ADAL" clId="{6FF976F2-DD24-4423-B4E7-17EA158C779A}" dt="2024-09-13T20:34:24.620" v="951" actId="1076"/>
          <ac:spMkLst>
            <pc:docMk/>
            <pc:sldMk cId="2277541339" sldId="327"/>
            <ac:spMk id="2" creationId="{00000000-0000-0000-0000-000000000000}"/>
          </ac:spMkLst>
        </pc:spChg>
        <pc:spChg chg="mod ord">
          <ac:chgData name="McMillion, Laquita" userId="8e92221f-39cc-41af-bcaf-cb6a08468f6c" providerId="ADAL" clId="{6FF976F2-DD24-4423-B4E7-17EA158C779A}" dt="2024-09-13T20:34:06.818" v="943" actId="700"/>
          <ac:spMkLst>
            <pc:docMk/>
            <pc:sldMk cId="2277541339" sldId="327"/>
            <ac:spMk id="3" creationId="{00000000-0000-0000-0000-000000000000}"/>
          </ac:spMkLst>
        </pc:spChg>
        <pc:spChg chg="mod ord">
          <ac:chgData name="McMillion, Laquita" userId="8e92221f-39cc-41af-bcaf-cb6a08468f6c" providerId="ADAL" clId="{6FF976F2-DD24-4423-B4E7-17EA158C779A}" dt="2024-09-13T20:46:50.170" v="971" actId="255"/>
          <ac:spMkLst>
            <pc:docMk/>
            <pc:sldMk cId="2277541339" sldId="327"/>
            <ac:spMk id="4" creationId="{00000000-0000-0000-0000-000000000000}"/>
          </ac:spMkLst>
        </pc:spChg>
      </pc:sldChg>
      <pc:sldChg chg="addSp delSp modSp mod modClrScheme chgLayout">
        <pc:chgData name="McMillion, Laquita" userId="8e92221f-39cc-41af-bcaf-cb6a08468f6c" providerId="ADAL" clId="{6FF976F2-DD24-4423-B4E7-17EA158C779A}" dt="2024-09-19T14:14:55.559" v="1761" actId="13244"/>
        <pc:sldMkLst>
          <pc:docMk/>
          <pc:sldMk cId="302518575" sldId="330"/>
        </pc:sldMkLst>
        <pc:spChg chg="mod ord">
          <ac:chgData name="McMillion, Laquita" userId="8e92221f-39cc-41af-bcaf-cb6a08468f6c" providerId="ADAL" clId="{6FF976F2-DD24-4423-B4E7-17EA158C779A}" dt="2024-09-16T17:56:02.230" v="1622" actId="120"/>
          <ac:spMkLst>
            <pc:docMk/>
            <pc:sldMk cId="302518575" sldId="330"/>
            <ac:spMk id="2" creationId="{00000000-0000-0000-0000-000000000000}"/>
          </ac:spMkLst>
        </pc:spChg>
        <pc:spChg chg="mod ord">
          <ac:chgData name="McMillion, Laquita" userId="8e92221f-39cc-41af-bcaf-cb6a08468f6c" providerId="ADAL" clId="{6FF976F2-DD24-4423-B4E7-17EA158C779A}" dt="2024-09-19T14:14:55.559" v="1761" actId="13244"/>
          <ac:spMkLst>
            <pc:docMk/>
            <pc:sldMk cId="302518575" sldId="330"/>
            <ac:spMk id="3" creationId="{00000000-0000-0000-0000-000000000000}"/>
          </ac:spMkLst>
        </pc:spChg>
        <pc:spChg chg="add del mod ord">
          <ac:chgData name="McMillion, Laquita" userId="8e92221f-39cc-41af-bcaf-cb6a08468f6c" providerId="ADAL" clId="{6FF976F2-DD24-4423-B4E7-17EA158C779A}" dt="2024-09-16T17:55:01.532" v="1617" actId="478"/>
          <ac:spMkLst>
            <pc:docMk/>
            <pc:sldMk cId="302518575" sldId="330"/>
            <ac:spMk id="4" creationId="{04176A39-F6C8-E6D3-FB4F-7578A9CC07C0}"/>
          </ac:spMkLst>
        </pc:spChg>
        <pc:picChg chg="mod modCrop">
          <ac:chgData name="McMillion, Laquita" userId="8e92221f-39cc-41af-bcaf-cb6a08468f6c" providerId="ADAL" clId="{6FF976F2-DD24-4423-B4E7-17EA158C779A}" dt="2024-09-16T17:56:42.131" v="1633" actId="14100"/>
          <ac:picMkLst>
            <pc:docMk/>
            <pc:sldMk cId="302518575" sldId="330"/>
            <ac:picMk id="6" creationId="{10F6A93C-1DDC-1BA9-4C48-04033E118CED}"/>
          </ac:picMkLst>
        </pc:picChg>
      </pc:sldChg>
      <pc:sldChg chg="modSp mod modClrScheme chgLayout">
        <pc:chgData name="McMillion, Laquita" userId="8e92221f-39cc-41af-bcaf-cb6a08468f6c" providerId="ADAL" clId="{6FF976F2-DD24-4423-B4E7-17EA158C779A}" dt="2024-09-16T17:54:48.202" v="1615" actId="207"/>
        <pc:sldMkLst>
          <pc:docMk/>
          <pc:sldMk cId="2791960832" sldId="331"/>
        </pc:sldMkLst>
        <pc:spChg chg="mod ord">
          <ac:chgData name="McMillion, Laquita" userId="8e92221f-39cc-41af-bcaf-cb6a08468f6c" providerId="ADAL" clId="{6FF976F2-DD24-4423-B4E7-17EA158C779A}" dt="2024-09-16T17:54:22.686" v="1610" actId="14100"/>
          <ac:spMkLst>
            <pc:docMk/>
            <pc:sldMk cId="2791960832" sldId="331"/>
            <ac:spMk id="2" creationId="{00000000-0000-0000-0000-000000000000}"/>
          </ac:spMkLst>
        </pc:spChg>
        <pc:spChg chg="mod ord">
          <ac:chgData name="McMillion, Laquita" userId="8e92221f-39cc-41af-bcaf-cb6a08468f6c" providerId="ADAL" clId="{6FF976F2-DD24-4423-B4E7-17EA158C779A}" dt="2024-09-16T17:54:07.893" v="1604" actId="700"/>
          <ac:spMkLst>
            <pc:docMk/>
            <pc:sldMk cId="2791960832" sldId="331"/>
            <ac:spMk id="3" creationId="{00000000-0000-0000-0000-000000000000}"/>
          </ac:spMkLst>
        </pc:spChg>
        <pc:spChg chg="mod ord">
          <ac:chgData name="McMillion, Laquita" userId="8e92221f-39cc-41af-bcaf-cb6a08468f6c" providerId="ADAL" clId="{6FF976F2-DD24-4423-B4E7-17EA158C779A}" dt="2024-09-16T17:54:48.202" v="1615" actId="207"/>
          <ac:spMkLst>
            <pc:docMk/>
            <pc:sldMk cId="2791960832" sldId="331"/>
            <ac:spMk id="4" creationId="{00000000-0000-0000-0000-000000000000}"/>
          </ac:spMkLst>
        </pc:spChg>
      </pc:sldChg>
      <pc:sldChg chg="addSp delSp modSp mod modClrScheme chgLayout">
        <pc:chgData name="McMillion, Laquita" userId="8e92221f-39cc-41af-bcaf-cb6a08468f6c" providerId="ADAL" clId="{6FF976F2-DD24-4423-B4E7-17EA158C779A}" dt="2024-09-19T14:14:48.117" v="1760" actId="13244"/>
        <pc:sldMkLst>
          <pc:docMk/>
          <pc:sldMk cId="331652300" sldId="332"/>
        </pc:sldMkLst>
        <pc:spChg chg="mod ord">
          <ac:chgData name="McMillion, Laquita" userId="8e92221f-39cc-41af-bcaf-cb6a08468f6c" providerId="ADAL" clId="{6FF976F2-DD24-4423-B4E7-17EA158C779A}" dt="2024-09-16T17:54:02.223" v="1603" actId="1076"/>
          <ac:spMkLst>
            <pc:docMk/>
            <pc:sldMk cId="331652300" sldId="332"/>
            <ac:spMk id="2" creationId="{00000000-0000-0000-0000-000000000000}"/>
          </ac:spMkLst>
        </pc:spChg>
        <pc:spChg chg="mod ord">
          <ac:chgData name="McMillion, Laquita" userId="8e92221f-39cc-41af-bcaf-cb6a08468f6c" providerId="ADAL" clId="{6FF976F2-DD24-4423-B4E7-17EA158C779A}" dt="2024-09-19T14:14:48.117" v="1760" actId="13244"/>
          <ac:spMkLst>
            <pc:docMk/>
            <pc:sldMk cId="331652300" sldId="332"/>
            <ac:spMk id="3" creationId="{00000000-0000-0000-0000-000000000000}"/>
          </ac:spMkLst>
        </pc:spChg>
        <pc:spChg chg="add del mod ord">
          <ac:chgData name="McMillion, Laquita" userId="8e92221f-39cc-41af-bcaf-cb6a08468f6c" providerId="ADAL" clId="{6FF976F2-DD24-4423-B4E7-17EA158C779A}" dt="2024-09-16T17:50:55.354" v="1584" actId="478"/>
          <ac:spMkLst>
            <pc:docMk/>
            <pc:sldMk cId="331652300" sldId="332"/>
            <ac:spMk id="4" creationId="{CBBCBE08-DA69-E58C-3DD2-514462BD63F3}"/>
          </ac:spMkLst>
        </pc:spChg>
        <pc:picChg chg="mod modCrop">
          <ac:chgData name="McMillion, Laquita" userId="8e92221f-39cc-41af-bcaf-cb6a08468f6c" providerId="ADAL" clId="{6FF976F2-DD24-4423-B4E7-17EA158C779A}" dt="2024-09-16T17:53:50.099" v="1601" actId="14100"/>
          <ac:picMkLst>
            <pc:docMk/>
            <pc:sldMk cId="331652300" sldId="332"/>
            <ac:picMk id="7" creationId="{B836B7BF-442B-F439-298C-003D9333D11F}"/>
          </ac:picMkLst>
        </pc:picChg>
      </pc:sldChg>
      <pc:sldChg chg="modSp mod modClrScheme chgLayout">
        <pc:chgData name="McMillion, Laquita" userId="8e92221f-39cc-41af-bcaf-cb6a08468f6c" providerId="ADAL" clId="{6FF976F2-DD24-4423-B4E7-17EA158C779A}" dt="2024-09-16T15:58:24.572" v="1582" actId="207"/>
        <pc:sldMkLst>
          <pc:docMk/>
          <pc:sldMk cId="2504300249" sldId="333"/>
        </pc:sldMkLst>
        <pc:spChg chg="mod ord">
          <ac:chgData name="McMillion, Laquita" userId="8e92221f-39cc-41af-bcaf-cb6a08468f6c" providerId="ADAL" clId="{6FF976F2-DD24-4423-B4E7-17EA158C779A}" dt="2024-09-16T15:57:26.934" v="1567" actId="1076"/>
          <ac:spMkLst>
            <pc:docMk/>
            <pc:sldMk cId="2504300249" sldId="333"/>
            <ac:spMk id="2" creationId="{00000000-0000-0000-0000-000000000000}"/>
          </ac:spMkLst>
        </pc:spChg>
        <pc:spChg chg="mod ord">
          <ac:chgData name="McMillion, Laquita" userId="8e92221f-39cc-41af-bcaf-cb6a08468f6c" providerId="ADAL" clId="{6FF976F2-DD24-4423-B4E7-17EA158C779A}" dt="2024-09-16T15:57:11.200" v="1560" actId="700"/>
          <ac:spMkLst>
            <pc:docMk/>
            <pc:sldMk cId="2504300249" sldId="333"/>
            <ac:spMk id="3" creationId="{00000000-0000-0000-0000-000000000000}"/>
          </ac:spMkLst>
        </pc:spChg>
        <pc:spChg chg="mod ord">
          <ac:chgData name="McMillion, Laquita" userId="8e92221f-39cc-41af-bcaf-cb6a08468f6c" providerId="ADAL" clId="{6FF976F2-DD24-4423-B4E7-17EA158C779A}" dt="2024-09-16T15:58:24.572" v="1582" actId="207"/>
          <ac:spMkLst>
            <pc:docMk/>
            <pc:sldMk cId="2504300249" sldId="333"/>
            <ac:spMk id="4" creationId="{00000000-0000-0000-0000-000000000000}"/>
          </ac:spMkLst>
        </pc:spChg>
      </pc:sldChg>
      <pc:sldChg chg="modSp mod modClrScheme chgLayout">
        <pc:chgData name="McMillion, Laquita" userId="8e92221f-39cc-41af-bcaf-cb6a08468f6c" providerId="ADAL" clId="{6FF976F2-DD24-4423-B4E7-17EA158C779A}" dt="2024-09-16T15:57:04.947" v="1559" actId="207"/>
        <pc:sldMkLst>
          <pc:docMk/>
          <pc:sldMk cId="2224525969" sldId="334"/>
        </pc:sldMkLst>
        <pc:spChg chg="mod ord">
          <ac:chgData name="McMillion, Laquita" userId="8e92221f-39cc-41af-bcaf-cb6a08468f6c" providerId="ADAL" clId="{6FF976F2-DD24-4423-B4E7-17EA158C779A}" dt="2024-09-16T15:54:26.142" v="1547" actId="1076"/>
          <ac:spMkLst>
            <pc:docMk/>
            <pc:sldMk cId="2224525969" sldId="334"/>
            <ac:spMk id="2" creationId="{00000000-0000-0000-0000-000000000000}"/>
          </ac:spMkLst>
        </pc:spChg>
        <pc:spChg chg="mod ord">
          <ac:chgData name="McMillion, Laquita" userId="8e92221f-39cc-41af-bcaf-cb6a08468f6c" providerId="ADAL" clId="{6FF976F2-DD24-4423-B4E7-17EA158C779A}" dt="2024-09-16T15:52:49.404" v="1541" actId="700"/>
          <ac:spMkLst>
            <pc:docMk/>
            <pc:sldMk cId="2224525969" sldId="334"/>
            <ac:spMk id="3" creationId="{00000000-0000-0000-0000-000000000000}"/>
          </ac:spMkLst>
        </pc:spChg>
        <pc:spChg chg="mod ord">
          <ac:chgData name="McMillion, Laquita" userId="8e92221f-39cc-41af-bcaf-cb6a08468f6c" providerId="ADAL" clId="{6FF976F2-DD24-4423-B4E7-17EA158C779A}" dt="2024-09-16T15:57:04.947" v="1559" actId="207"/>
          <ac:spMkLst>
            <pc:docMk/>
            <pc:sldMk cId="2224525969" sldId="334"/>
            <ac:spMk id="4" creationId="{00000000-0000-0000-0000-000000000000}"/>
          </ac:spMkLst>
        </pc:spChg>
      </pc:sldChg>
      <pc:sldChg chg="modSp mod modClrScheme chgLayout">
        <pc:chgData name="McMillion, Laquita" userId="8e92221f-39cc-41af-bcaf-cb6a08468f6c" providerId="ADAL" clId="{6FF976F2-DD24-4423-B4E7-17EA158C779A}" dt="2024-09-16T15:52:44.543" v="1540" actId="255"/>
        <pc:sldMkLst>
          <pc:docMk/>
          <pc:sldMk cId="2201270098" sldId="335"/>
        </pc:sldMkLst>
        <pc:spChg chg="mod ord">
          <ac:chgData name="McMillion, Laquita" userId="8e92221f-39cc-41af-bcaf-cb6a08468f6c" providerId="ADAL" clId="{6FF976F2-DD24-4423-B4E7-17EA158C779A}" dt="2024-09-16T15:52:33.844" v="1537" actId="1076"/>
          <ac:spMkLst>
            <pc:docMk/>
            <pc:sldMk cId="2201270098" sldId="335"/>
            <ac:spMk id="2" creationId="{00000000-0000-0000-0000-000000000000}"/>
          </ac:spMkLst>
        </pc:spChg>
        <pc:spChg chg="mod ord">
          <ac:chgData name="McMillion, Laquita" userId="8e92221f-39cc-41af-bcaf-cb6a08468f6c" providerId="ADAL" clId="{6FF976F2-DD24-4423-B4E7-17EA158C779A}" dt="2024-09-16T15:50:33.773" v="1508" actId="700"/>
          <ac:spMkLst>
            <pc:docMk/>
            <pc:sldMk cId="2201270098" sldId="335"/>
            <ac:spMk id="3" creationId="{00000000-0000-0000-0000-000000000000}"/>
          </ac:spMkLst>
        </pc:spChg>
        <pc:spChg chg="mod ord">
          <ac:chgData name="McMillion, Laquita" userId="8e92221f-39cc-41af-bcaf-cb6a08468f6c" providerId="ADAL" clId="{6FF976F2-DD24-4423-B4E7-17EA158C779A}" dt="2024-09-16T15:52:44.543" v="1540" actId="255"/>
          <ac:spMkLst>
            <pc:docMk/>
            <pc:sldMk cId="2201270098" sldId="335"/>
            <ac:spMk id="4" creationId="{00000000-0000-0000-0000-000000000000}"/>
          </ac:spMkLst>
        </pc:spChg>
      </pc:sldChg>
      <pc:sldChg chg="modSp mod modClrScheme chgLayout">
        <pc:chgData name="McMillion, Laquita" userId="8e92221f-39cc-41af-bcaf-cb6a08468f6c" providerId="ADAL" clId="{6FF976F2-DD24-4423-B4E7-17EA158C779A}" dt="2024-09-16T15:49:29.577" v="1496" actId="20577"/>
        <pc:sldMkLst>
          <pc:docMk/>
          <pc:sldMk cId="207985843" sldId="336"/>
        </pc:sldMkLst>
        <pc:spChg chg="mod ord">
          <ac:chgData name="McMillion, Laquita" userId="8e92221f-39cc-41af-bcaf-cb6a08468f6c" providerId="ADAL" clId="{6FF976F2-DD24-4423-B4E7-17EA158C779A}" dt="2024-09-16T15:47:54.597" v="1465" actId="1076"/>
          <ac:spMkLst>
            <pc:docMk/>
            <pc:sldMk cId="207985843" sldId="336"/>
            <ac:spMk id="2" creationId="{00000000-0000-0000-0000-000000000000}"/>
          </ac:spMkLst>
        </pc:spChg>
        <pc:spChg chg="mod ord">
          <ac:chgData name="McMillion, Laquita" userId="8e92221f-39cc-41af-bcaf-cb6a08468f6c" providerId="ADAL" clId="{6FF976F2-DD24-4423-B4E7-17EA158C779A}" dt="2024-09-16T15:47:40.412" v="1459" actId="700"/>
          <ac:spMkLst>
            <pc:docMk/>
            <pc:sldMk cId="207985843" sldId="336"/>
            <ac:spMk id="3" creationId="{00000000-0000-0000-0000-000000000000}"/>
          </ac:spMkLst>
        </pc:spChg>
        <pc:spChg chg="mod ord">
          <ac:chgData name="McMillion, Laquita" userId="8e92221f-39cc-41af-bcaf-cb6a08468f6c" providerId="ADAL" clId="{6FF976F2-DD24-4423-B4E7-17EA158C779A}" dt="2024-09-16T15:49:29.577" v="1496" actId="20577"/>
          <ac:spMkLst>
            <pc:docMk/>
            <pc:sldMk cId="207985843" sldId="336"/>
            <ac:spMk id="4" creationId="{00000000-0000-0000-0000-000000000000}"/>
          </ac:spMkLst>
        </pc:spChg>
      </pc:sldChg>
      <pc:sldChg chg="modSp mod modClrScheme chgLayout">
        <pc:chgData name="McMillion, Laquita" userId="8e92221f-39cc-41af-bcaf-cb6a08468f6c" providerId="ADAL" clId="{6FF976F2-DD24-4423-B4E7-17EA158C779A}" dt="2024-09-16T15:50:15.854" v="1507" actId="1076"/>
        <pc:sldMkLst>
          <pc:docMk/>
          <pc:sldMk cId="416819160" sldId="337"/>
        </pc:sldMkLst>
        <pc:spChg chg="mod ord">
          <ac:chgData name="McMillion, Laquita" userId="8e92221f-39cc-41af-bcaf-cb6a08468f6c" providerId="ADAL" clId="{6FF976F2-DD24-4423-B4E7-17EA158C779A}" dt="2024-09-16T15:23:23.434" v="1417" actId="2711"/>
          <ac:spMkLst>
            <pc:docMk/>
            <pc:sldMk cId="416819160" sldId="337"/>
            <ac:spMk id="2" creationId="{00000000-0000-0000-0000-000000000000}"/>
          </ac:spMkLst>
        </pc:spChg>
        <pc:spChg chg="mod ord">
          <ac:chgData name="McMillion, Laquita" userId="8e92221f-39cc-41af-bcaf-cb6a08468f6c" providerId="ADAL" clId="{6FF976F2-DD24-4423-B4E7-17EA158C779A}" dt="2024-09-16T15:05:21.572" v="1412" actId="700"/>
          <ac:spMkLst>
            <pc:docMk/>
            <pc:sldMk cId="416819160" sldId="337"/>
            <ac:spMk id="3" creationId="{00000000-0000-0000-0000-000000000000}"/>
          </ac:spMkLst>
        </pc:spChg>
        <pc:spChg chg="mod ord">
          <ac:chgData name="McMillion, Laquita" userId="8e92221f-39cc-41af-bcaf-cb6a08468f6c" providerId="ADAL" clId="{6FF976F2-DD24-4423-B4E7-17EA158C779A}" dt="2024-09-16T15:50:15.854" v="1507" actId="1076"/>
          <ac:spMkLst>
            <pc:docMk/>
            <pc:sldMk cId="416819160" sldId="337"/>
            <ac:spMk id="4" creationId="{00000000-0000-0000-0000-000000000000}"/>
          </ac:spMkLst>
        </pc:spChg>
      </pc:sldChg>
      <pc:sldChg chg="addSp delSp modSp mod modClrScheme chgLayout">
        <pc:chgData name="McMillion, Laquita" userId="8e92221f-39cc-41af-bcaf-cb6a08468f6c" providerId="ADAL" clId="{6FF976F2-DD24-4423-B4E7-17EA158C779A}" dt="2024-09-19T14:15:05.364" v="1762" actId="13244"/>
        <pc:sldMkLst>
          <pc:docMk/>
          <pc:sldMk cId="2039045550" sldId="338"/>
        </pc:sldMkLst>
        <pc:spChg chg="add del mod">
          <ac:chgData name="McMillion, Laquita" userId="8e92221f-39cc-41af-bcaf-cb6a08468f6c" providerId="ADAL" clId="{6FF976F2-DD24-4423-B4E7-17EA158C779A}" dt="2024-09-16T17:58:30.709" v="1654" actId="478"/>
          <ac:spMkLst>
            <pc:docMk/>
            <pc:sldMk cId="2039045550" sldId="338"/>
            <ac:spMk id="3" creationId="{25F9BBAF-531B-6B53-EB99-9873BFEC2980}"/>
          </ac:spMkLst>
        </pc:spChg>
        <pc:spChg chg="add del mod">
          <ac:chgData name="McMillion, Laquita" userId="8e92221f-39cc-41af-bcaf-cb6a08468f6c" providerId="ADAL" clId="{6FF976F2-DD24-4423-B4E7-17EA158C779A}" dt="2024-09-16T17:58:24.943" v="1653" actId="3680"/>
          <ac:spMkLst>
            <pc:docMk/>
            <pc:sldMk cId="2039045550" sldId="338"/>
            <ac:spMk id="5" creationId="{05663BE6-C7B9-88A6-025F-DCB34150CFB7}"/>
          </ac:spMkLst>
        </pc:spChg>
        <pc:spChg chg="add del mod">
          <ac:chgData name="McMillion, Laquita" userId="8e92221f-39cc-41af-bcaf-cb6a08468f6c" providerId="ADAL" clId="{6FF976F2-DD24-4423-B4E7-17EA158C779A}" dt="2024-09-16T17:58:48.068" v="1661" actId="478"/>
          <ac:spMkLst>
            <pc:docMk/>
            <pc:sldMk cId="2039045550" sldId="338"/>
            <ac:spMk id="8" creationId="{E4E88C72-9E01-3BB4-9A47-3599EC546B0B}"/>
          </ac:spMkLst>
        </pc:spChg>
        <pc:spChg chg="add del mod">
          <ac:chgData name="McMillion, Laquita" userId="8e92221f-39cc-41af-bcaf-cb6a08468f6c" providerId="ADAL" clId="{6FF976F2-DD24-4423-B4E7-17EA158C779A}" dt="2024-09-16T17:58:40.369" v="1657" actId="3680"/>
          <ac:spMkLst>
            <pc:docMk/>
            <pc:sldMk cId="2039045550" sldId="338"/>
            <ac:spMk id="10" creationId="{4AE67C49-CDDF-ACBA-9E31-8040E898FF8D}"/>
          </ac:spMkLst>
        </pc:spChg>
        <pc:spChg chg="mod ord">
          <ac:chgData name="McMillion, Laquita" userId="8e92221f-39cc-41af-bcaf-cb6a08468f6c" providerId="ADAL" clId="{6FF976F2-DD24-4423-B4E7-17EA158C779A}" dt="2024-09-16T17:59:08.133" v="1669" actId="14100"/>
          <ac:spMkLst>
            <pc:docMk/>
            <pc:sldMk cId="2039045550" sldId="338"/>
            <ac:spMk id="84994" creationId="{00000000-0000-0000-0000-000000000000}"/>
          </ac:spMkLst>
        </pc:spChg>
        <pc:spChg chg="del mod ord">
          <ac:chgData name="McMillion, Laquita" userId="8e92221f-39cc-41af-bcaf-cb6a08468f6c" providerId="ADAL" clId="{6FF976F2-DD24-4423-B4E7-17EA158C779A}" dt="2024-09-16T17:58:15.547" v="1651" actId="478"/>
          <ac:spMkLst>
            <pc:docMk/>
            <pc:sldMk cId="2039045550" sldId="338"/>
            <ac:spMk id="84995" creationId="{00000000-0000-0000-0000-000000000000}"/>
          </ac:spMkLst>
        </pc:spChg>
        <pc:spChg chg="del mod ord">
          <ac:chgData name="McMillion, Laquita" userId="8e92221f-39cc-41af-bcaf-cb6a08468f6c" providerId="ADAL" clId="{6FF976F2-DD24-4423-B4E7-17EA158C779A}" dt="2024-09-16T17:58:34.821" v="1656" actId="478"/>
          <ac:spMkLst>
            <pc:docMk/>
            <pc:sldMk cId="2039045550" sldId="338"/>
            <ac:spMk id="84996" creationId="{00000000-0000-0000-0000-000000000000}"/>
          </ac:spMkLst>
        </pc:spChg>
        <pc:spChg chg="del mod ord">
          <ac:chgData name="McMillion, Laquita" userId="8e92221f-39cc-41af-bcaf-cb6a08468f6c" providerId="ADAL" clId="{6FF976F2-DD24-4423-B4E7-17EA158C779A}" dt="2024-09-16T17:58:33.161" v="1655" actId="478"/>
          <ac:spMkLst>
            <pc:docMk/>
            <pc:sldMk cId="2039045550" sldId="338"/>
            <ac:spMk id="84997" creationId="{00000000-0000-0000-0000-000000000000}"/>
          </ac:spMkLst>
        </pc:spChg>
        <pc:spChg chg="del mod ord">
          <ac:chgData name="McMillion, Laquita" userId="8e92221f-39cc-41af-bcaf-cb6a08468f6c" providerId="ADAL" clId="{6FF976F2-DD24-4423-B4E7-17EA158C779A}" dt="2024-09-16T17:58:17.666" v="1652" actId="478"/>
          <ac:spMkLst>
            <pc:docMk/>
            <pc:sldMk cId="2039045550" sldId="338"/>
            <ac:spMk id="84998" creationId="{00000000-0000-0000-0000-000000000000}"/>
          </ac:spMkLst>
        </pc:spChg>
        <pc:spChg chg="mod ord">
          <ac:chgData name="McMillion, Laquita" userId="8e92221f-39cc-41af-bcaf-cb6a08468f6c" providerId="ADAL" clId="{6FF976F2-DD24-4423-B4E7-17EA158C779A}" dt="2024-09-19T14:15:05.364" v="1762" actId="13244"/>
          <ac:spMkLst>
            <pc:docMk/>
            <pc:sldMk cId="2039045550" sldId="338"/>
            <ac:spMk id="84999" creationId="{00000000-0000-0000-0000-000000000000}"/>
          </ac:spMkLst>
        </pc:spChg>
        <pc:graphicFrameChg chg="add mod ord modGraphic">
          <ac:chgData name="McMillion, Laquita" userId="8e92221f-39cc-41af-bcaf-cb6a08468f6c" providerId="ADAL" clId="{6FF976F2-DD24-4423-B4E7-17EA158C779A}" dt="2024-09-16T18:01:37.989" v="1700" actId="122"/>
          <ac:graphicFrameMkLst>
            <pc:docMk/>
            <pc:sldMk cId="2039045550" sldId="338"/>
            <ac:graphicFrameMk id="6" creationId="{08977B64-1D45-A6E9-8901-DC82C6D69650}"/>
          </ac:graphicFrameMkLst>
        </pc:graphicFrameChg>
        <pc:graphicFrameChg chg="add mod ord modGraphic">
          <ac:chgData name="McMillion, Laquita" userId="8e92221f-39cc-41af-bcaf-cb6a08468f6c" providerId="ADAL" clId="{6FF976F2-DD24-4423-B4E7-17EA158C779A}" dt="2024-09-16T18:01:34.702" v="1699" actId="122"/>
          <ac:graphicFrameMkLst>
            <pc:docMk/>
            <pc:sldMk cId="2039045550" sldId="338"/>
            <ac:graphicFrameMk id="11" creationId="{953D14DB-4C76-144A-3A9D-AA398FF2FC44}"/>
          </ac:graphicFrameMkLst>
        </pc:graphicFrameChg>
      </pc:sldChg>
      <pc:sldChg chg="modSp mod modClrScheme chgLayout">
        <pc:chgData name="McMillion, Laquita" userId="8e92221f-39cc-41af-bcaf-cb6a08468f6c" providerId="ADAL" clId="{6FF976F2-DD24-4423-B4E7-17EA158C779A}" dt="2024-09-16T14:53:27.009" v="1276" actId="207"/>
        <pc:sldMkLst>
          <pc:docMk/>
          <pc:sldMk cId="660685421" sldId="339"/>
        </pc:sldMkLst>
        <pc:spChg chg="mod ord">
          <ac:chgData name="McMillion, Laquita" userId="8e92221f-39cc-41af-bcaf-cb6a08468f6c" providerId="ADAL" clId="{6FF976F2-DD24-4423-B4E7-17EA158C779A}" dt="2024-09-16T14:43:12.172" v="1098" actId="2711"/>
          <ac:spMkLst>
            <pc:docMk/>
            <pc:sldMk cId="660685421" sldId="339"/>
            <ac:spMk id="2" creationId="{F2CD03B7-F5AE-43CA-AA8A-ACBF8C101C2F}"/>
          </ac:spMkLst>
        </pc:spChg>
        <pc:spChg chg="mod ord">
          <ac:chgData name="McMillion, Laquita" userId="8e92221f-39cc-41af-bcaf-cb6a08468f6c" providerId="ADAL" clId="{6FF976F2-DD24-4423-B4E7-17EA158C779A}" dt="2024-09-16T14:42:54.108" v="1093" actId="700"/>
          <ac:spMkLst>
            <pc:docMk/>
            <pc:sldMk cId="660685421" sldId="339"/>
            <ac:spMk id="3" creationId="{A4E94FB0-84FC-46F6-BCFE-21C7B6172BD2}"/>
          </ac:spMkLst>
        </pc:spChg>
        <pc:spChg chg="mod ord">
          <ac:chgData name="McMillion, Laquita" userId="8e92221f-39cc-41af-bcaf-cb6a08468f6c" providerId="ADAL" clId="{6FF976F2-DD24-4423-B4E7-17EA158C779A}" dt="2024-09-16T14:53:27.009" v="1276" actId="207"/>
          <ac:spMkLst>
            <pc:docMk/>
            <pc:sldMk cId="660685421" sldId="339"/>
            <ac:spMk id="4" creationId="{A66EABA2-A02C-48EC-A7E4-871470F55133}"/>
          </ac:spMkLst>
        </pc:spChg>
      </pc:sldChg>
      <pc:sldChg chg="modSp add modNotesTx">
        <pc:chgData name="McMillion, Laquita" userId="8e92221f-39cc-41af-bcaf-cb6a08468f6c" providerId="ADAL" clId="{6FF976F2-DD24-4423-B4E7-17EA158C779A}" dt="2024-09-19T14:11:23.506" v="1716" actId="962"/>
        <pc:sldMkLst>
          <pc:docMk/>
          <pc:sldMk cId="3502108174" sldId="343"/>
        </pc:sldMkLst>
        <pc:graphicFrameChg chg="mod">
          <ac:chgData name="McMillion, Laquita" userId="8e92221f-39cc-41af-bcaf-cb6a08468f6c" providerId="ADAL" clId="{6FF976F2-DD24-4423-B4E7-17EA158C779A}" dt="2024-09-19T14:11:23.506" v="1716" actId="962"/>
          <ac:graphicFrameMkLst>
            <pc:docMk/>
            <pc:sldMk cId="3502108174" sldId="343"/>
            <ac:graphicFrameMk id="8" creationId="{B3BBC61B-7416-8490-582F-25A7D4C774B7}"/>
          </ac:graphicFrameMkLst>
        </pc:graphicFrameChg>
      </pc:sldChg>
      <pc:sldChg chg="modSp add mod modNotesTx">
        <pc:chgData name="McMillion, Laquita" userId="8e92221f-39cc-41af-bcaf-cb6a08468f6c" providerId="ADAL" clId="{6FF976F2-DD24-4423-B4E7-17EA158C779A}" dt="2024-09-19T14:12:17.125" v="1739" actId="207"/>
        <pc:sldMkLst>
          <pc:docMk/>
          <pc:sldMk cId="3716287318" sldId="344"/>
        </pc:sldMkLst>
        <pc:graphicFrameChg chg="modGraphic">
          <ac:chgData name="McMillion, Laquita" userId="8e92221f-39cc-41af-bcaf-cb6a08468f6c" providerId="ADAL" clId="{6FF976F2-DD24-4423-B4E7-17EA158C779A}" dt="2024-09-19T14:12:17.125" v="1739" actId="207"/>
          <ac:graphicFrameMkLst>
            <pc:docMk/>
            <pc:sldMk cId="3716287318" sldId="344"/>
            <ac:graphicFrameMk id="7" creationId="{81E4EF02-1AA2-3007-13F4-24A7327A9463}"/>
          </ac:graphicFrameMkLst>
        </pc:graphicFrameChg>
      </pc:sldChg>
      <pc:sldChg chg="modSp add">
        <pc:chgData name="McMillion, Laquita" userId="8e92221f-39cc-41af-bcaf-cb6a08468f6c" providerId="ADAL" clId="{6FF976F2-DD24-4423-B4E7-17EA158C779A}" dt="2024-09-19T14:11:26.871" v="1717" actId="962"/>
        <pc:sldMkLst>
          <pc:docMk/>
          <pc:sldMk cId="1107008881" sldId="345"/>
        </pc:sldMkLst>
        <pc:graphicFrameChg chg="mod">
          <ac:chgData name="McMillion, Laquita" userId="8e92221f-39cc-41af-bcaf-cb6a08468f6c" providerId="ADAL" clId="{6FF976F2-DD24-4423-B4E7-17EA158C779A}" dt="2024-09-19T14:11:26.871" v="1717" actId="962"/>
          <ac:graphicFrameMkLst>
            <pc:docMk/>
            <pc:sldMk cId="1107008881" sldId="345"/>
            <ac:graphicFrameMk id="6" creationId="{BE634109-0255-8E9F-434E-4C0ADB4A85D6}"/>
          </ac:graphicFrameMkLst>
        </pc:graphicFrameChg>
      </pc:sldChg>
      <pc:sldChg chg="add">
        <pc:chgData name="McMillion, Laquita" userId="8e92221f-39cc-41af-bcaf-cb6a08468f6c" providerId="ADAL" clId="{6FF976F2-DD24-4423-B4E7-17EA158C779A}" dt="2024-09-12T22:03:06.119" v="50"/>
        <pc:sldMkLst>
          <pc:docMk/>
          <pc:sldMk cId="3856849729" sldId="346"/>
        </pc:sldMkLst>
      </pc:sldChg>
      <pc:sldChg chg="modSp add mod modNotesTx">
        <pc:chgData name="McMillion, Laquita" userId="8e92221f-39cc-41af-bcaf-cb6a08468f6c" providerId="ADAL" clId="{6FF976F2-DD24-4423-B4E7-17EA158C779A}" dt="2024-09-13T13:50:23.596" v="576" actId="207"/>
        <pc:sldMkLst>
          <pc:docMk/>
          <pc:sldMk cId="1795056236" sldId="347"/>
        </pc:sldMkLst>
        <pc:spChg chg="mod">
          <ac:chgData name="McMillion, Laquita" userId="8e92221f-39cc-41af-bcaf-cb6a08468f6c" providerId="ADAL" clId="{6FF976F2-DD24-4423-B4E7-17EA158C779A}" dt="2024-09-13T13:50:23.596" v="576" actId="207"/>
          <ac:spMkLst>
            <pc:docMk/>
            <pc:sldMk cId="1795056236" sldId="347"/>
            <ac:spMk id="4" creationId="{00000000-0000-0000-0000-000000000000}"/>
          </ac:spMkLst>
        </pc:spChg>
      </pc:sldChg>
      <pc:sldChg chg="modSp add mod modNotesTx">
        <pc:chgData name="McMillion, Laquita" userId="8e92221f-39cc-41af-bcaf-cb6a08468f6c" providerId="ADAL" clId="{6FF976F2-DD24-4423-B4E7-17EA158C779A}" dt="2024-09-19T14:13:00.841" v="1743" actId="13244"/>
        <pc:sldMkLst>
          <pc:docMk/>
          <pc:sldMk cId="4138203719" sldId="348"/>
        </pc:sldMkLst>
        <pc:spChg chg="ord">
          <ac:chgData name="McMillion, Laquita" userId="8e92221f-39cc-41af-bcaf-cb6a08468f6c" providerId="ADAL" clId="{6FF976F2-DD24-4423-B4E7-17EA158C779A}" dt="2024-09-19T14:13:00.841" v="1743" actId="13244"/>
          <ac:spMkLst>
            <pc:docMk/>
            <pc:sldMk cId="4138203719" sldId="348"/>
            <ac:spMk id="3" creationId="{00000000-0000-0000-0000-000000000000}"/>
          </ac:spMkLst>
        </pc:spChg>
        <pc:spChg chg="mod">
          <ac:chgData name="McMillion, Laquita" userId="8e92221f-39cc-41af-bcaf-cb6a08468f6c" providerId="ADAL" clId="{6FF976F2-DD24-4423-B4E7-17EA158C779A}" dt="2024-09-13T13:51:02.668" v="584" actId="207"/>
          <ac:spMkLst>
            <pc:docMk/>
            <pc:sldMk cId="4138203719" sldId="348"/>
            <ac:spMk id="4" creationId="{00000000-0000-0000-0000-000000000000}"/>
          </ac:spMkLst>
        </pc:spChg>
        <pc:spChg chg="mod">
          <ac:chgData name="McMillion, Laquita" userId="8e92221f-39cc-41af-bcaf-cb6a08468f6c" providerId="ADAL" clId="{6FF976F2-DD24-4423-B4E7-17EA158C779A}" dt="2024-09-13T13:51:10.653" v="586" actId="207"/>
          <ac:spMkLst>
            <pc:docMk/>
            <pc:sldMk cId="4138203719" sldId="348"/>
            <ac:spMk id="5" creationId="{4C00219E-4A1C-90F0-E0FD-4B451D1D7C3B}"/>
          </ac:spMkLst>
        </pc:spChg>
      </pc:sldChg>
      <pc:sldChg chg="modSp add mod">
        <pc:chgData name="McMillion, Laquita" userId="8e92221f-39cc-41af-bcaf-cb6a08468f6c" providerId="ADAL" clId="{6FF976F2-DD24-4423-B4E7-17EA158C779A}" dt="2024-09-16T15:47:09.684" v="1454" actId="27636"/>
        <pc:sldMkLst>
          <pc:docMk/>
          <pc:sldMk cId="2513105843" sldId="349"/>
        </pc:sldMkLst>
        <pc:spChg chg="mod">
          <ac:chgData name="McMillion, Laquita" userId="8e92221f-39cc-41af-bcaf-cb6a08468f6c" providerId="ADAL" clId="{6FF976F2-DD24-4423-B4E7-17EA158C779A}" dt="2024-09-16T14:56:56.938" v="1321" actId="2711"/>
          <ac:spMkLst>
            <pc:docMk/>
            <pc:sldMk cId="2513105843" sldId="349"/>
            <ac:spMk id="2" creationId="{00000000-0000-0000-0000-000000000000}"/>
          </ac:spMkLst>
        </pc:spChg>
        <pc:spChg chg="mod">
          <ac:chgData name="McMillion, Laquita" userId="8e92221f-39cc-41af-bcaf-cb6a08468f6c" providerId="ADAL" clId="{6FF976F2-DD24-4423-B4E7-17EA158C779A}" dt="2024-09-16T15:47:09.684" v="1454" actId="27636"/>
          <ac:spMkLst>
            <pc:docMk/>
            <pc:sldMk cId="2513105843" sldId="349"/>
            <ac:spMk id="4" creationId="{00000000-0000-0000-0000-000000000000}"/>
          </ac:spMkLst>
        </pc:spChg>
      </pc:sldChg>
      <pc:sldChg chg="add del">
        <pc:chgData name="McMillion, Laquita" userId="8e92221f-39cc-41af-bcaf-cb6a08468f6c" providerId="ADAL" clId="{6FF976F2-DD24-4423-B4E7-17EA158C779A}" dt="2024-09-16T18:02:08.329" v="1703" actId="47"/>
        <pc:sldMkLst>
          <pc:docMk/>
          <pc:sldMk cId="1613957286" sldId="350"/>
        </pc:sldMkLst>
      </pc:sldChg>
      <pc:sldMasterChg chg="addSldLayout delSldLayout">
        <pc:chgData name="McMillion, Laquita" userId="8e92221f-39cc-41af-bcaf-cb6a08468f6c" providerId="ADAL" clId="{6FF976F2-DD24-4423-B4E7-17EA158C779A}" dt="2024-09-16T18:02:08.329" v="1703" actId="47"/>
        <pc:sldMasterMkLst>
          <pc:docMk/>
          <pc:sldMasterMk cId="2808656599" sldId="2147483709"/>
        </pc:sldMasterMkLst>
        <pc:sldLayoutChg chg="add del">
          <pc:chgData name="McMillion, Laquita" userId="8e92221f-39cc-41af-bcaf-cb6a08468f6c" providerId="ADAL" clId="{6FF976F2-DD24-4423-B4E7-17EA158C779A}" dt="2024-09-16T18:02:08.329" v="1703" actId="47"/>
          <pc:sldLayoutMkLst>
            <pc:docMk/>
            <pc:sldMasterMk cId="2808656599" sldId="2147483709"/>
            <pc:sldLayoutMk cId="3060805799" sldId="2147483772"/>
          </pc:sldLayoutMkLst>
        </pc:sldLayoutChg>
      </pc:sldMasterChg>
    </pc:docChg>
  </pc:docChgLst>
  <pc:docChgLst>
    <pc:chgData name="Cavazos, Esmeralda" userId="a8123084-e289-4fb0-a260-dfc91aed3333" providerId="ADAL" clId="{B78779AA-BA07-4F5E-B989-66393F9BA5A9}"/>
    <pc:docChg chg="undo custSel modSld">
      <pc:chgData name="Cavazos, Esmeralda" userId="a8123084-e289-4fb0-a260-dfc91aed3333" providerId="ADAL" clId="{B78779AA-BA07-4F5E-B989-66393F9BA5A9}" dt="2024-09-03T14:57:29.819" v="835" actId="962"/>
      <pc:docMkLst>
        <pc:docMk/>
      </pc:docMkLst>
      <pc:sldChg chg="addSp delSp modSp mod">
        <pc:chgData name="Cavazos, Esmeralda" userId="a8123084-e289-4fb0-a260-dfc91aed3333" providerId="ADAL" clId="{B78779AA-BA07-4F5E-B989-66393F9BA5A9}" dt="2024-09-03T14:57:29.819" v="835" actId="962"/>
        <pc:sldMkLst>
          <pc:docMk/>
          <pc:sldMk cId="1157199081" sldId="271"/>
        </pc:sldMkLst>
        <pc:spChg chg="add del mod">
          <ac:chgData name="Cavazos, Esmeralda" userId="a8123084-e289-4fb0-a260-dfc91aed3333" providerId="ADAL" clId="{B78779AA-BA07-4F5E-B989-66393F9BA5A9}" dt="2024-08-14T19:04:52.334" v="10" actId="478"/>
          <ac:spMkLst>
            <pc:docMk/>
            <pc:sldMk cId="1157199081" sldId="271"/>
            <ac:spMk id="6" creationId="{478303B4-333D-1A54-C258-1134DD510CE9}"/>
          </ac:spMkLst>
        </pc:spChg>
        <pc:picChg chg="del">
          <ac:chgData name="Cavazos, Esmeralda" userId="a8123084-e289-4fb0-a260-dfc91aed3333" providerId="ADAL" clId="{B78779AA-BA07-4F5E-B989-66393F9BA5A9}" dt="2024-08-14T19:04:47.303" v="9" actId="478"/>
          <ac:picMkLst>
            <pc:docMk/>
            <pc:sldMk cId="1157199081" sldId="271"/>
            <ac:picMk id="5" creationId="{00000000-0000-0000-0000-000000000000}"/>
          </ac:picMkLst>
        </pc:picChg>
        <pc:picChg chg="add mod ord">
          <ac:chgData name="Cavazos, Esmeralda" userId="a8123084-e289-4fb0-a260-dfc91aed3333" providerId="ADAL" clId="{B78779AA-BA07-4F5E-B989-66393F9BA5A9}" dt="2024-09-03T14:57:29.819" v="835" actId="962"/>
          <ac:picMkLst>
            <pc:docMk/>
            <pc:sldMk cId="1157199081" sldId="271"/>
            <ac:picMk id="7" creationId="{69436791-67A4-161C-19FA-533F78DBB71E}"/>
          </ac:picMkLst>
        </pc:picChg>
      </pc:sldChg>
      <pc:sldChg chg="modSp mod">
        <pc:chgData name="Cavazos, Esmeralda" userId="a8123084-e289-4fb0-a260-dfc91aed3333" providerId="ADAL" clId="{B78779AA-BA07-4F5E-B989-66393F9BA5A9}" dt="2024-08-15T16:34:53.838" v="97" actId="20577"/>
        <pc:sldMkLst>
          <pc:docMk/>
          <pc:sldMk cId="3421363055" sldId="289"/>
        </pc:sldMkLst>
        <pc:spChg chg="mod">
          <ac:chgData name="Cavazos, Esmeralda" userId="a8123084-e289-4fb0-a260-dfc91aed3333" providerId="ADAL" clId="{B78779AA-BA07-4F5E-B989-66393F9BA5A9}" dt="2024-08-15T16:34:53.838" v="97" actId="20577"/>
          <ac:spMkLst>
            <pc:docMk/>
            <pc:sldMk cId="3421363055" sldId="289"/>
            <ac:spMk id="2" creationId="{00000000-0000-0000-0000-000000000000}"/>
          </ac:spMkLst>
        </pc:spChg>
        <pc:spChg chg="mod">
          <ac:chgData name="Cavazos, Esmeralda" userId="a8123084-e289-4fb0-a260-dfc91aed3333" providerId="ADAL" clId="{B78779AA-BA07-4F5E-B989-66393F9BA5A9}" dt="2024-08-14T18:58:14.472" v="8" actId="20577"/>
          <ac:spMkLst>
            <pc:docMk/>
            <pc:sldMk cId="3421363055" sldId="289"/>
            <ac:spMk id="6" creationId="{C5B1FA3D-3B0C-40C7-B4E1-38D94BA47D10}"/>
          </ac:spMkLst>
        </pc:spChg>
        <pc:picChg chg="mod">
          <ac:chgData name="Cavazos, Esmeralda" userId="a8123084-e289-4fb0-a260-dfc91aed3333" providerId="ADAL" clId="{B78779AA-BA07-4F5E-B989-66393F9BA5A9}" dt="2024-08-15T16:34:50.626" v="96" actId="1076"/>
          <ac:picMkLst>
            <pc:docMk/>
            <pc:sldMk cId="3421363055" sldId="289"/>
            <ac:picMk id="5" creationId="{00000000-0000-0000-0000-000000000000}"/>
          </ac:picMkLst>
        </pc:picChg>
      </pc:sldChg>
      <pc:sldChg chg="modSp mod modNotesTx">
        <pc:chgData name="Cavazos, Esmeralda" userId="a8123084-e289-4fb0-a260-dfc91aed3333" providerId="ADAL" clId="{B78779AA-BA07-4F5E-B989-66393F9BA5A9}" dt="2024-09-03T14:50:07.318" v="781"/>
        <pc:sldMkLst>
          <pc:docMk/>
          <pc:sldMk cId="3652245876" sldId="291"/>
        </pc:sldMkLst>
        <pc:spChg chg="ord">
          <ac:chgData name="Cavazos, Esmeralda" userId="a8123084-e289-4fb0-a260-dfc91aed3333" providerId="ADAL" clId="{B78779AA-BA07-4F5E-B989-66393F9BA5A9}" dt="2024-09-03T14:50:07.318" v="781"/>
          <ac:spMkLst>
            <pc:docMk/>
            <pc:sldMk cId="3652245876" sldId="291"/>
            <ac:spMk id="4" creationId="{00000000-0000-0000-0000-000000000000}"/>
          </ac:spMkLst>
        </pc:spChg>
      </pc:sldChg>
      <pc:sldChg chg="modSp mod">
        <pc:chgData name="Cavazos, Esmeralda" userId="a8123084-e289-4fb0-a260-dfc91aed3333" providerId="ADAL" clId="{B78779AA-BA07-4F5E-B989-66393F9BA5A9}" dt="2024-09-03T14:50:06.097" v="780"/>
        <pc:sldMkLst>
          <pc:docMk/>
          <pc:sldMk cId="96803389" sldId="292"/>
        </pc:sldMkLst>
        <pc:spChg chg="ord">
          <ac:chgData name="Cavazos, Esmeralda" userId="a8123084-e289-4fb0-a260-dfc91aed3333" providerId="ADAL" clId="{B78779AA-BA07-4F5E-B989-66393F9BA5A9}" dt="2024-09-03T14:50:06.097" v="780"/>
          <ac:spMkLst>
            <pc:docMk/>
            <pc:sldMk cId="96803389" sldId="292"/>
            <ac:spMk id="4" creationId="{00000000-0000-0000-0000-000000000000}"/>
          </ac:spMkLst>
        </pc:spChg>
      </pc:sldChg>
      <pc:sldChg chg="modSp mod">
        <pc:chgData name="Cavazos, Esmeralda" userId="a8123084-e289-4fb0-a260-dfc91aed3333" providerId="ADAL" clId="{B78779AA-BA07-4F5E-B989-66393F9BA5A9}" dt="2024-09-03T14:50:04.541" v="778"/>
        <pc:sldMkLst>
          <pc:docMk/>
          <pc:sldMk cId="3317202948" sldId="293"/>
        </pc:sldMkLst>
        <pc:spChg chg="ord">
          <ac:chgData name="Cavazos, Esmeralda" userId="a8123084-e289-4fb0-a260-dfc91aed3333" providerId="ADAL" clId="{B78779AA-BA07-4F5E-B989-66393F9BA5A9}" dt="2024-09-03T14:50:04.541" v="778"/>
          <ac:spMkLst>
            <pc:docMk/>
            <pc:sldMk cId="3317202948" sldId="293"/>
            <ac:spMk id="4" creationId="{00000000-0000-0000-0000-000000000000}"/>
          </ac:spMkLst>
        </pc:spChg>
      </pc:sldChg>
      <pc:sldChg chg="addSp delSp modSp mod">
        <pc:chgData name="Cavazos, Esmeralda" userId="a8123084-e289-4fb0-a260-dfc91aed3333" providerId="ADAL" clId="{B78779AA-BA07-4F5E-B989-66393F9BA5A9}" dt="2024-09-03T14:57:07.499" v="831" actId="962"/>
        <pc:sldMkLst>
          <pc:docMk/>
          <pc:sldMk cId="1791527033" sldId="326"/>
        </pc:sldMkLst>
        <pc:spChg chg="add del mod">
          <ac:chgData name="Cavazos, Esmeralda" userId="a8123084-e289-4fb0-a260-dfc91aed3333" providerId="ADAL" clId="{B78779AA-BA07-4F5E-B989-66393F9BA5A9}" dt="2024-08-14T19:11:56.193" v="74" actId="478"/>
          <ac:spMkLst>
            <pc:docMk/>
            <pc:sldMk cId="1791527033" sldId="326"/>
            <ac:spMk id="6" creationId="{B6FEA456-BCF6-6181-3BA2-36349DBCA9A2}"/>
          </ac:spMkLst>
        </pc:spChg>
        <pc:picChg chg="del">
          <ac:chgData name="Cavazos, Esmeralda" userId="a8123084-e289-4fb0-a260-dfc91aed3333" providerId="ADAL" clId="{B78779AA-BA07-4F5E-B989-66393F9BA5A9}" dt="2024-08-14T19:11:52.749" v="73" actId="478"/>
          <ac:picMkLst>
            <pc:docMk/>
            <pc:sldMk cId="1791527033" sldId="326"/>
            <ac:picMk id="5" creationId="{00000000-0000-0000-0000-000000000000}"/>
          </ac:picMkLst>
        </pc:picChg>
        <pc:picChg chg="add mod">
          <ac:chgData name="Cavazos, Esmeralda" userId="a8123084-e289-4fb0-a260-dfc91aed3333" providerId="ADAL" clId="{B78779AA-BA07-4F5E-B989-66393F9BA5A9}" dt="2024-09-03T14:57:07.499" v="831" actId="962"/>
          <ac:picMkLst>
            <pc:docMk/>
            <pc:sldMk cId="1791527033" sldId="326"/>
            <ac:picMk id="7" creationId="{9216391F-20BA-ABB7-4012-BB0F2F2639CE}"/>
          </ac:picMkLst>
        </pc:picChg>
      </pc:sldChg>
      <pc:sldChg chg="addSp delSp modSp mod">
        <pc:chgData name="Cavazos, Esmeralda" userId="a8123084-e289-4fb0-a260-dfc91aed3333" providerId="ADAL" clId="{B78779AA-BA07-4F5E-B989-66393F9BA5A9}" dt="2024-09-03T14:48:52.138" v="773" actId="962"/>
        <pc:sldMkLst>
          <pc:docMk/>
          <pc:sldMk cId="302518575" sldId="330"/>
        </pc:sldMkLst>
        <pc:spChg chg="add del mod">
          <ac:chgData name="Cavazos, Esmeralda" userId="a8123084-e289-4fb0-a260-dfc91aed3333" providerId="ADAL" clId="{B78779AA-BA07-4F5E-B989-66393F9BA5A9}" dt="2024-08-14T19:21:13.720" v="90" actId="478"/>
          <ac:spMkLst>
            <pc:docMk/>
            <pc:sldMk cId="302518575" sldId="330"/>
            <ac:spMk id="5" creationId="{F328A6C0-7673-9847-A4BA-BFF973E6A0B8}"/>
          </ac:spMkLst>
        </pc:spChg>
        <pc:picChg chg="add mod">
          <ac:chgData name="Cavazos, Esmeralda" userId="a8123084-e289-4fb0-a260-dfc91aed3333" providerId="ADAL" clId="{B78779AA-BA07-4F5E-B989-66393F9BA5A9}" dt="2024-09-03T14:48:52.138" v="773" actId="962"/>
          <ac:picMkLst>
            <pc:docMk/>
            <pc:sldMk cId="302518575" sldId="330"/>
            <ac:picMk id="6" creationId="{10F6A93C-1DDC-1BA9-4C48-04033E118CED}"/>
          </ac:picMkLst>
        </pc:picChg>
        <pc:picChg chg="del">
          <ac:chgData name="Cavazos, Esmeralda" userId="a8123084-e289-4fb0-a260-dfc91aed3333" providerId="ADAL" clId="{B78779AA-BA07-4F5E-B989-66393F9BA5A9}" dt="2024-08-14T19:21:09.627" v="89" actId="478"/>
          <ac:picMkLst>
            <pc:docMk/>
            <pc:sldMk cId="302518575" sldId="330"/>
            <ac:picMk id="7" creationId="{00000000-0000-0000-0000-000000000000}"/>
          </ac:picMkLst>
        </pc:picChg>
      </pc:sldChg>
      <pc:sldChg chg="addSp delSp modSp mod">
        <pc:chgData name="Cavazos, Esmeralda" userId="a8123084-e289-4fb0-a260-dfc91aed3333" providerId="ADAL" clId="{B78779AA-BA07-4F5E-B989-66393F9BA5A9}" dt="2024-09-03T14:48:27.381" v="629" actId="962"/>
        <pc:sldMkLst>
          <pc:docMk/>
          <pc:sldMk cId="331652300" sldId="332"/>
        </pc:sldMkLst>
        <pc:spChg chg="add del mod">
          <ac:chgData name="Cavazos, Esmeralda" userId="a8123084-e289-4fb0-a260-dfc91aed3333" providerId="ADAL" clId="{B78779AA-BA07-4F5E-B989-66393F9BA5A9}" dt="2024-08-14T19:17:43.806" v="83" actId="478"/>
          <ac:spMkLst>
            <pc:docMk/>
            <pc:sldMk cId="331652300" sldId="332"/>
            <ac:spMk id="6" creationId="{A8399D47-5710-1428-69B3-6372AB8048B4}"/>
          </ac:spMkLst>
        </pc:spChg>
        <pc:picChg chg="del">
          <ac:chgData name="Cavazos, Esmeralda" userId="a8123084-e289-4fb0-a260-dfc91aed3333" providerId="ADAL" clId="{B78779AA-BA07-4F5E-B989-66393F9BA5A9}" dt="2024-08-14T19:17:40.610" v="82" actId="21"/>
          <ac:picMkLst>
            <pc:docMk/>
            <pc:sldMk cId="331652300" sldId="332"/>
            <ac:picMk id="5" creationId="{00000000-0000-0000-0000-000000000000}"/>
          </ac:picMkLst>
        </pc:picChg>
        <pc:picChg chg="add mod">
          <ac:chgData name="Cavazos, Esmeralda" userId="a8123084-e289-4fb0-a260-dfc91aed3333" providerId="ADAL" clId="{B78779AA-BA07-4F5E-B989-66393F9BA5A9}" dt="2024-09-03T14:48:27.381" v="629" actId="962"/>
          <ac:picMkLst>
            <pc:docMk/>
            <pc:sldMk cId="331652300" sldId="332"/>
            <ac:picMk id="7" creationId="{B836B7BF-442B-F439-298C-003D9333D11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CA3724-7D94-4A38-B48C-C523E735BE40}" type="doc">
      <dgm:prSet loTypeId="urn:microsoft.com/office/officeart/2005/8/layout/gear1" loCatId="relationship" qsTypeId="urn:microsoft.com/office/officeart/2005/8/quickstyle/simple1" qsCatId="simple" csTypeId="urn:microsoft.com/office/officeart/2005/8/colors/accent1_2" csCatId="accent1" phldr="1"/>
      <dgm:spPr/>
    </dgm:pt>
    <dgm:pt modelId="{03E219D0-7AF5-4DA9-99E1-134C7DAF1229}">
      <dgm:prSet phldrT="[Text]"/>
      <dgm:spPr/>
      <dgm:t>
        <a:bodyPr/>
        <a:lstStyle/>
        <a:p>
          <a:r>
            <a:rPr lang="en-US" dirty="0"/>
            <a:t>ELPS</a:t>
          </a:r>
        </a:p>
      </dgm:t>
    </dgm:pt>
    <dgm:pt modelId="{FC29E742-CE98-4E85-AAEF-FE642843E628}" type="parTrans" cxnId="{B06EDFA9-FA76-43C0-8093-A9655EC2C000}">
      <dgm:prSet/>
      <dgm:spPr/>
      <dgm:t>
        <a:bodyPr/>
        <a:lstStyle/>
        <a:p>
          <a:endParaRPr lang="en-US"/>
        </a:p>
      </dgm:t>
    </dgm:pt>
    <dgm:pt modelId="{4C1CBF8F-2926-40E1-8883-CD817D41F707}" type="sibTrans" cxnId="{B06EDFA9-FA76-43C0-8093-A9655EC2C000}">
      <dgm:prSet/>
      <dgm:spPr/>
      <dgm:t>
        <a:bodyPr/>
        <a:lstStyle/>
        <a:p>
          <a:endParaRPr lang="en-US"/>
        </a:p>
      </dgm:t>
    </dgm:pt>
    <dgm:pt modelId="{0A1AC175-6A46-4622-A717-56CE2337A93D}">
      <dgm:prSet phldrT="[Text]"/>
      <dgm:spPr/>
      <dgm:t>
        <a:bodyPr/>
        <a:lstStyle/>
        <a:p>
          <a:r>
            <a:rPr lang="en-US" dirty="0"/>
            <a:t>TELPAS</a:t>
          </a:r>
        </a:p>
      </dgm:t>
    </dgm:pt>
    <dgm:pt modelId="{495AF956-A92C-47E0-B32D-673F334F28D2}" type="parTrans" cxnId="{A20978D8-98B7-465C-87C3-BD7433B941AE}">
      <dgm:prSet/>
      <dgm:spPr/>
      <dgm:t>
        <a:bodyPr/>
        <a:lstStyle/>
        <a:p>
          <a:endParaRPr lang="en-US"/>
        </a:p>
      </dgm:t>
    </dgm:pt>
    <dgm:pt modelId="{CAAC479A-538E-428B-B43A-8B927647C484}" type="sibTrans" cxnId="{A20978D8-98B7-465C-87C3-BD7433B941AE}">
      <dgm:prSet/>
      <dgm:spPr/>
      <dgm:t>
        <a:bodyPr/>
        <a:lstStyle/>
        <a:p>
          <a:endParaRPr lang="en-US"/>
        </a:p>
      </dgm:t>
    </dgm:pt>
    <dgm:pt modelId="{839E4DB1-F2D7-46D0-B356-B87B2D38161F}" type="pres">
      <dgm:prSet presAssocID="{2FCA3724-7D94-4A38-B48C-C523E735BE40}" presName="composite" presStyleCnt="0">
        <dgm:presLayoutVars>
          <dgm:chMax val="3"/>
          <dgm:animLvl val="lvl"/>
          <dgm:resizeHandles val="exact"/>
        </dgm:presLayoutVars>
      </dgm:prSet>
      <dgm:spPr/>
    </dgm:pt>
    <dgm:pt modelId="{29237DA4-2230-4215-A74F-0D82CF55FB1D}" type="pres">
      <dgm:prSet presAssocID="{03E219D0-7AF5-4DA9-99E1-134C7DAF1229}" presName="gear1" presStyleLbl="node1" presStyleIdx="0" presStyleCnt="2">
        <dgm:presLayoutVars>
          <dgm:chMax val="1"/>
          <dgm:bulletEnabled val="1"/>
        </dgm:presLayoutVars>
      </dgm:prSet>
      <dgm:spPr/>
    </dgm:pt>
    <dgm:pt modelId="{C0C99CD4-A978-45FE-94BF-09F8B109A5DC}" type="pres">
      <dgm:prSet presAssocID="{03E219D0-7AF5-4DA9-99E1-134C7DAF1229}" presName="gear1srcNode" presStyleLbl="node1" presStyleIdx="0" presStyleCnt="2"/>
      <dgm:spPr/>
    </dgm:pt>
    <dgm:pt modelId="{8A0C76F3-931B-408D-9CD2-D62F8A4C5D91}" type="pres">
      <dgm:prSet presAssocID="{03E219D0-7AF5-4DA9-99E1-134C7DAF1229}" presName="gear1dstNode" presStyleLbl="node1" presStyleIdx="0" presStyleCnt="2"/>
      <dgm:spPr/>
    </dgm:pt>
    <dgm:pt modelId="{E4BBF282-FA5D-4300-B4B0-82992091AFC5}" type="pres">
      <dgm:prSet presAssocID="{0A1AC175-6A46-4622-A717-56CE2337A93D}" presName="gear2" presStyleLbl="node1" presStyleIdx="1" presStyleCnt="2">
        <dgm:presLayoutVars>
          <dgm:chMax val="1"/>
          <dgm:bulletEnabled val="1"/>
        </dgm:presLayoutVars>
      </dgm:prSet>
      <dgm:spPr/>
    </dgm:pt>
    <dgm:pt modelId="{C09430F1-418F-4702-AF3C-E69FFB9774BD}" type="pres">
      <dgm:prSet presAssocID="{0A1AC175-6A46-4622-A717-56CE2337A93D}" presName="gear2srcNode" presStyleLbl="node1" presStyleIdx="1" presStyleCnt="2"/>
      <dgm:spPr/>
    </dgm:pt>
    <dgm:pt modelId="{79CD8075-63AF-4E20-836F-3374280691EA}" type="pres">
      <dgm:prSet presAssocID="{0A1AC175-6A46-4622-A717-56CE2337A93D}" presName="gear2dstNode" presStyleLbl="node1" presStyleIdx="1" presStyleCnt="2"/>
      <dgm:spPr/>
    </dgm:pt>
    <dgm:pt modelId="{9DF2DDD1-7FC3-4809-85D6-FA827EEBFF99}" type="pres">
      <dgm:prSet presAssocID="{4C1CBF8F-2926-40E1-8883-CD817D41F707}" presName="connector1" presStyleLbl="sibTrans2D1" presStyleIdx="0" presStyleCnt="2"/>
      <dgm:spPr/>
    </dgm:pt>
    <dgm:pt modelId="{D8564D9A-14F9-4A5D-8623-DC4D8369E5F4}" type="pres">
      <dgm:prSet presAssocID="{CAAC479A-538E-428B-B43A-8B927647C484}" presName="connector2" presStyleLbl="sibTrans2D1" presStyleIdx="1" presStyleCnt="2"/>
      <dgm:spPr/>
    </dgm:pt>
  </dgm:ptLst>
  <dgm:cxnLst>
    <dgm:cxn modelId="{5982BB2B-366A-441C-AF60-FA371D2645A4}" type="presOf" srcId="{0A1AC175-6A46-4622-A717-56CE2337A93D}" destId="{C09430F1-418F-4702-AF3C-E69FFB9774BD}" srcOrd="1" destOrd="0" presId="urn:microsoft.com/office/officeart/2005/8/layout/gear1"/>
    <dgm:cxn modelId="{9378E661-8C63-4B6F-A6D5-1D05039856DC}" type="presOf" srcId="{03E219D0-7AF5-4DA9-99E1-134C7DAF1229}" destId="{29237DA4-2230-4215-A74F-0D82CF55FB1D}" srcOrd="0" destOrd="0" presId="urn:microsoft.com/office/officeart/2005/8/layout/gear1"/>
    <dgm:cxn modelId="{19FDBB67-F456-42B2-9BB6-10E9913345B9}" type="presOf" srcId="{4C1CBF8F-2926-40E1-8883-CD817D41F707}" destId="{9DF2DDD1-7FC3-4809-85D6-FA827EEBFF99}" srcOrd="0" destOrd="0" presId="urn:microsoft.com/office/officeart/2005/8/layout/gear1"/>
    <dgm:cxn modelId="{66E8E48E-B850-47F6-A573-B934033C0358}" type="presOf" srcId="{03E219D0-7AF5-4DA9-99E1-134C7DAF1229}" destId="{C0C99CD4-A978-45FE-94BF-09F8B109A5DC}" srcOrd="1" destOrd="0" presId="urn:microsoft.com/office/officeart/2005/8/layout/gear1"/>
    <dgm:cxn modelId="{B06EDFA9-FA76-43C0-8093-A9655EC2C000}" srcId="{2FCA3724-7D94-4A38-B48C-C523E735BE40}" destId="{03E219D0-7AF5-4DA9-99E1-134C7DAF1229}" srcOrd="0" destOrd="0" parTransId="{FC29E742-CE98-4E85-AAEF-FE642843E628}" sibTransId="{4C1CBF8F-2926-40E1-8883-CD817D41F707}"/>
    <dgm:cxn modelId="{973A06AC-0AF5-4919-884C-018CD51ABE53}" type="presOf" srcId="{0A1AC175-6A46-4622-A717-56CE2337A93D}" destId="{79CD8075-63AF-4E20-836F-3374280691EA}" srcOrd="2" destOrd="0" presId="urn:microsoft.com/office/officeart/2005/8/layout/gear1"/>
    <dgm:cxn modelId="{6829B0AF-CD40-4EC6-B56A-C8820622818E}" type="presOf" srcId="{03E219D0-7AF5-4DA9-99E1-134C7DAF1229}" destId="{8A0C76F3-931B-408D-9CD2-D62F8A4C5D91}" srcOrd="2" destOrd="0" presId="urn:microsoft.com/office/officeart/2005/8/layout/gear1"/>
    <dgm:cxn modelId="{2015B2B3-4840-48BE-BA6D-9E3A88192A85}" type="presOf" srcId="{2FCA3724-7D94-4A38-B48C-C523E735BE40}" destId="{839E4DB1-F2D7-46D0-B356-B87B2D38161F}" srcOrd="0" destOrd="0" presId="urn:microsoft.com/office/officeart/2005/8/layout/gear1"/>
    <dgm:cxn modelId="{3438B3C9-7969-4EAB-B5D9-8AF8A543026C}" type="presOf" srcId="{CAAC479A-538E-428B-B43A-8B927647C484}" destId="{D8564D9A-14F9-4A5D-8623-DC4D8369E5F4}" srcOrd="0" destOrd="0" presId="urn:microsoft.com/office/officeart/2005/8/layout/gear1"/>
    <dgm:cxn modelId="{A20978D8-98B7-465C-87C3-BD7433B941AE}" srcId="{2FCA3724-7D94-4A38-B48C-C523E735BE40}" destId="{0A1AC175-6A46-4622-A717-56CE2337A93D}" srcOrd="1" destOrd="0" parTransId="{495AF956-A92C-47E0-B32D-673F334F28D2}" sibTransId="{CAAC479A-538E-428B-B43A-8B927647C484}"/>
    <dgm:cxn modelId="{6B9168E8-1DEA-40A7-ABC0-763D547D1816}" type="presOf" srcId="{0A1AC175-6A46-4622-A717-56CE2337A93D}" destId="{E4BBF282-FA5D-4300-B4B0-82992091AFC5}" srcOrd="0" destOrd="0" presId="urn:microsoft.com/office/officeart/2005/8/layout/gear1"/>
    <dgm:cxn modelId="{8A72BE58-B6A4-4491-BCCA-3A5126E0F043}" type="presParOf" srcId="{839E4DB1-F2D7-46D0-B356-B87B2D38161F}" destId="{29237DA4-2230-4215-A74F-0D82CF55FB1D}" srcOrd="0" destOrd="0" presId="urn:microsoft.com/office/officeart/2005/8/layout/gear1"/>
    <dgm:cxn modelId="{E0EDE564-374E-4BEE-A7C3-E380E008D9C2}" type="presParOf" srcId="{839E4DB1-F2D7-46D0-B356-B87B2D38161F}" destId="{C0C99CD4-A978-45FE-94BF-09F8B109A5DC}" srcOrd="1" destOrd="0" presId="urn:microsoft.com/office/officeart/2005/8/layout/gear1"/>
    <dgm:cxn modelId="{8D99D102-8E2A-4343-8FD6-A42780E2CF33}" type="presParOf" srcId="{839E4DB1-F2D7-46D0-B356-B87B2D38161F}" destId="{8A0C76F3-931B-408D-9CD2-D62F8A4C5D91}" srcOrd="2" destOrd="0" presId="urn:microsoft.com/office/officeart/2005/8/layout/gear1"/>
    <dgm:cxn modelId="{D3866142-CD71-4547-821C-DD930D149D03}" type="presParOf" srcId="{839E4DB1-F2D7-46D0-B356-B87B2D38161F}" destId="{E4BBF282-FA5D-4300-B4B0-82992091AFC5}" srcOrd="3" destOrd="0" presId="urn:microsoft.com/office/officeart/2005/8/layout/gear1"/>
    <dgm:cxn modelId="{C9E9E538-9639-4333-99B0-EB40A825F38A}" type="presParOf" srcId="{839E4DB1-F2D7-46D0-B356-B87B2D38161F}" destId="{C09430F1-418F-4702-AF3C-E69FFB9774BD}" srcOrd="4" destOrd="0" presId="urn:microsoft.com/office/officeart/2005/8/layout/gear1"/>
    <dgm:cxn modelId="{04A94A7D-B68D-4D71-89F9-1060D1F83CF4}" type="presParOf" srcId="{839E4DB1-F2D7-46D0-B356-B87B2D38161F}" destId="{79CD8075-63AF-4E20-836F-3374280691EA}" srcOrd="5" destOrd="0" presId="urn:microsoft.com/office/officeart/2005/8/layout/gear1"/>
    <dgm:cxn modelId="{61E850A0-C8CE-481F-9378-A8E16AF1BD03}" type="presParOf" srcId="{839E4DB1-F2D7-46D0-B356-B87B2D38161F}" destId="{9DF2DDD1-7FC3-4809-85D6-FA827EEBFF99}" srcOrd="6" destOrd="0" presId="urn:microsoft.com/office/officeart/2005/8/layout/gear1"/>
    <dgm:cxn modelId="{BE8FBFA6-8651-435D-870A-F5D34EE769B2}" type="presParOf" srcId="{839E4DB1-F2D7-46D0-B356-B87B2D38161F}" destId="{D8564D9A-14F9-4A5D-8623-DC4D8369E5F4}"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4F83E7-76FC-46B4-80EA-E124C11DF8D9}" type="doc">
      <dgm:prSet loTypeId="urn:microsoft.com/office/officeart/2005/8/layout/chevron2" loCatId="list" qsTypeId="urn:microsoft.com/office/officeart/2005/8/quickstyle/simple2" qsCatId="simple" csTypeId="urn:microsoft.com/office/officeart/2005/8/colors/accent1_2" csCatId="accent1"/>
      <dgm:spPr/>
      <dgm:t>
        <a:bodyPr/>
        <a:lstStyle/>
        <a:p>
          <a:endParaRPr lang="en-US"/>
        </a:p>
      </dgm:t>
    </dgm:pt>
    <dgm:pt modelId="{F39DBDFD-0A8D-4196-8173-327EB5172C05}">
      <dgm:prSet/>
      <dgm:spPr/>
      <dgm:t>
        <a:bodyPr/>
        <a:lstStyle/>
        <a:p>
          <a:r>
            <a:rPr lang="en-US" dirty="0"/>
            <a:t>Beginning</a:t>
          </a:r>
        </a:p>
      </dgm:t>
    </dgm:pt>
    <dgm:pt modelId="{41A04EAC-DB9C-4A31-91E0-946970C41756}" type="parTrans" cxnId="{86492257-6044-452C-B2D3-E942BDFCDB38}">
      <dgm:prSet/>
      <dgm:spPr/>
      <dgm:t>
        <a:bodyPr/>
        <a:lstStyle/>
        <a:p>
          <a:endParaRPr lang="en-US"/>
        </a:p>
      </dgm:t>
    </dgm:pt>
    <dgm:pt modelId="{4616222A-2DCC-4C30-AEE6-4B48A83203E9}" type="sibTrans" cxnId="{86492257-6044-452C-B2D3-E942BDFCDB38}">
      <dgm:prSet/>
      <dgm:spPr/>
      <dgm:t>
        <a:bodyPr/>
        <a:lstStyle/>
        <a:p>
          <a:endParaRPr lang="en-US"/>
        </a:p>
      </dgm:t>
    </dgm:pt>
    <dgm:pt modelId="{E5004D62-F68D-4996-9024-2B05EAD851DC}">
      <dgm:prSet/>
      <dgm:spPr/>
      <dgm:t>
        <a:bodyPr/>
        <a:lstStyle/>
        <a:p>
          <a:r>
            <a:rPr lang="en-US" b="1" dirty="0">
              <a:solidFill>
                <a:srgbClr val="0D6CB9"/>
              </a:solidFill>
            </a:rPr>
            <a:t>Little or no English ability</a:t>
          </a:r>
          <a:endParaRPr lang="en-US" dirty="0">
            <a:solidFill>
              <a:srgbClr val="0D6CB9"/>
            </a:solidFill>
          </a:endParaRPr>
        </a:p>
      </dgm:t>
    </dgm:pt>
    <dgm:pt modelId="{F6DCFDE6-C87F-4247-BC63-A975B00A3F1A}" type="parTrans" cxnId="{B89AED54-2D79-492D-9944-A392BB0A5AD0}">
      <dgm:prSet/>
      <dgm:spPr/>
      <dgm:t>
        <a:bodyPr/>
        <a:lstStyle/>
        <a:p>
          <a:endParaRPr lang="en-US"/>
        </a:p>
      </dgm:t>
    </dgm:pt>
    <dgm:pt modelId="{6725A2A4-7257-48CE-9253-0D180ECF3748}" type="sibTrans" cxnId="{B89AED54-2D79-492D-9944-A392BB0A5AD0}">
      <dgm:prSet/>
      <dgm:spPr/>
      <dgm:t>
        <a:bodyPr/>
        <a:lstStyle/>
        <a:p>
          <a:endParaRPr lang="en-US"/>
        </a:p>
      </dgm:t>
    </dgm:pt>
    <dgm:pt modelId="{52AF117A-AE39-4237-B2C0-D9EBD14FF545}">
      <dgm:prSet/>
      <dgm:spPr/>
      <dgm:t>
        <a:bodyPr/>
        <a:lstStyle/>
        <a:p>
          <a:r>
            <a:rPr lang="en-US"/>
            <a:t>Intermediate</a:t>
          </a:r>
        </a:p>
      </dgm:t>
    </dgm:pt>
    <dgm:pt modelId="{52372EA8-A5D1-4A24-9148-3FFBA9336DA7}" type="parTrans" cxnId="{0C7E8E78-9248-49EA-84E2-C05FB835C7CB}">
      <dgm:prSet/>
      <dgm:spPr/>
      <dgm:t>
        <a:bodyPr/>
        <a:lstStyle/>
        <a:p>
          <a:endParaRPr lang="en-US"/>
        </a:p>
      </dgm:t>
    </dgm:pt>
    <dgm:pt modelId="{14A42E03-AC4C-494B-9798-0FD17C7A73F3}" type="sibTrans" cxnId="{0C7E8E78-9248-49EA-84E2-C05FB835C7CB}">
      <dgm:prSet/>
      <dgm:spPr/>
      <dgm:t>
        <a:bodyPr/>
        <a:lstStyle/>
        <a:p>
          <a:endParaRPr lang="en-US"/>
        </a:p>
      </dgm:t>
    </dgm:pt>
    <dgm:pt modelId="{930A93B4-6C8D-4F5C-9F81-B43559780D54}">
      <dgm:prSet/>
      <dgm:spPr/>
      <dgm:t>
        <a:bodyPr/>
        <a:lstStyle/>
        <a:p>
          <a:r>
            <a:rPr lang="en-US" b="1" dirty="0">
              <a:solidFill>
                <a:srgbClr val="0D6CB9"/>
              </a:solidFill>
            </a:rPr>
            <a:t>Limited ability, simple language structures, </a:t>
          </a:r>
          <a:br>
            <a:rPr lang="en-US" b="1" dirty="0">
              <a:solidFill>
                <a:srgbClr val="0D6CB9"/>
              </a:solidFill>
            </a:rPr>
          </a:br>
          <a:r>
            <a:rPr lang="en-US" b="1" dirty="0">
              <a:solidFill>
                <a:srgbClr val="0D6CB9"/>
              </a:solidFill>
            </a:rPr>
            <a:t>high-frequency vocabulary, routine contexts</a:t>
          </a:r>
          <a:endParaRPr lang="en-US" dirty="0">
            <a:solidFill>
              <a:srgbClr val="0D6CB9"/>
            </a:solidFill>
          </a:endParaRPr>
        </a:p>
      </dgm:t>
    </dgm:pt>
    <dgm:pt modelId="{C0DE9CE0-F233-4D27-B969-C74991BC4BFE}" type="parTrans" cxnId="{467D6E92-64C6-4642-A4FD-147C871E93C7}">
      <dgm:prSet/>
      <dgm:spPr/>
      <dgm:t>
        <a:bodyPr/>
        <a:lstStyle/>
        <a:p>
          <a:endParaRPr lang="en-US"/>
        </a:p>
      </dgm:t>
    </dgm:pt>
    <dgm:pt modelId="{19E4AF8B-7A5E-48D2-BD82-56E00E6F6775}" type="sibTrans" cxnId="{467D6E92-64C6-4642-A4FD-147C871E93C7}">
      <dgm:prSet/>
      <dgm:spPr/>
      <dgm:t>
        <a:bodyPr/>
        <a:lstStyle/>
        <a:p>
          <a:endParaRPr lang="en-US"/>
        </a:p>
      </dgm:t>
    </dgm:pt>
    <dgm:pt modelId="{16ABB008-3A21-416D-A447-D241C66831CA}">
      <dgm:prSet/>
      <dgm:spPr/>
      <dgm:t>
        <a:bodyPr/>
        <a:lstStyle/>
        <a:p>
          <a:r>
            <a:rPr lang="en-US"/>
            <a:t>Advanced</a:t>
          </a:r>
        </a:p>
      </dgm:t>
    </dgm:pt>
    <dgm:pt modelId="{61491BD5-CB5D-4D85-BF71-39BE9C95E271}" type="parTrans" cxnId="{1474DF57-4C9E-4ACD-9643-52FC8FFF8395}">
      <dgm:prSet/>
      <dgm:spPr/>
      <dgm:t>
        <a:bodyPr/>
        <a:lstStyle/>
        <a:p>
          <a:endParaRPr lang="en-US"/>
        </a:p>
      </dgm:t>
    </dgm:pt>
    <dgm:pt modelId="{DC7E4FFA-7092-438C-B69B-1B0AB06F2BAD}" type="sibTrans" cxnId="{1474DF57-4C9E-4ACD-9643-52FC8FFF8395}">
      <dgm:prSet/>
      <dgm:spPr/>
      <dgm:t>
        <a:bodyPr/>
        <a:lstStyle/>
        <a:p>
          <a:endParaRPr lang="en-US"/>
        </a:p>
      </dgm:t>
    </dgm:pt>
    <dgm:pt modelId="{246F8780-49AE-43D4-A4DF-EB98BE1BFE0C}">
      <dgm:prSet/>
      <dgm:spPr/>
      <dgm:t>
        <a:bodyPr/>
        <a:lstStyle/>
        <a:p>
          <a:r>
            <a:rPr lang="en-US" b="1" dirty="0">
              <a:solidFill>
                <a:srgbClr val="0D6CB9"/>
              </a:solidFill>
            </a:rPr>
            <a:t>Grade appropriate, with second language acquisition support</a:t>
          </a:r>
          <a:endParaRPr lang="en-US" dirty="0">
            <a:solidFill>
              <a:srgbClr val="0D6CB9"/>
            </a:solidFill>
          </a:endParaRPr>
        </a:p>
      </dgm:t>
    </dgm:pt>
    <dgm:pt modelId="{2EF72542-DC48-440E-806A-302CDF70120B}" type="parTrans" cxnId="{5985FA10-F759-49D3-8F4D-E7B7512C9288}">
      <dgm:prSet/>
      <dgm:spPr/>
      <dgm:t>
        <a:bodyPr/>
        <a:lstStyle/>
        <a:p>
          <a:endParaRPr lang="en-US"/>
        </a:p>
      </dgm:t>
    </dgm:pt>
    <dgm:pt modelId="{CA28655F-F042-4429-997F-643D91E3B9A6}" type="sibTrans" cxnId="{5985FA10-F759-49D3-8F4D-E7B7512C9288}">
      <dgm:prSet/>
      <dgm:spPr/>
      <dgm:t>
        <a:bodyPr/>
        <a:lstStyle/>
        <a:p>
          <a:endParaRPr lang="en-US"/>
        </a:p>
      </dgm:t>
    </dgm:pt>
    <dgm:pt modelId="{05B82215-4313-486F-BC3B-4D023755C7D9}">
      <dgm:prSet/>
      <dgm:spPr/>
      <dgm:t>
        <a:bodyPr/>
        <a:lstStyle/>
        <a:p>
          <a:r>
            <a:rPr lang="en-US"/>
            <a:t>Advanced High </a:t>
          </a:r>
        </a:p>
      </dgm:t>
    </dgm:pt>
    <dgm:pt modelId="{4296F20C-F39C-4786-87CF-8BF261D5CF8B}" type="parTrans" cxnId="{3ED077F5-9C15-459A-95A0-BE1DEFCBF074}">
      <dgm:prSet/>
      <dgm:spPr/>
      <dgm:t>
        <a:bodyPr/>
        <a:lstStyle/>
        <a:p>
          <a:endParaRPr lang="en-US"/>
        </a:p>
      </dgm:t>
    </dgm:pt>
    <dgm:pt modelId="{F4E12EC6-C2F2-4F4F-977B-B30D07861C38}" type="sibTrans" cxnId="{3ED077F5-9C15-459A-95A0-BE1DEFCBF074}">
      <dgm:prSet/>
      <dgm:spPr/>
      <dgm:t>
        <a:bodyPr/>
        <a:lstStyle/>
        <a:p>
          <a:endParaRPr lang="en-US"/>
        </a:p>
      </dgm:t>
    </dgm:pt>
    <dgm:pt modelId="{B2C7F38D-30C2-42C0-8C9B-807B294155B3}">
      <dgm:prSet/>
      <dgm:spPr/>
      <dgm:t>
        <a:bodyPr/>
        <a:lstStyle/>
        <a:p>
          <a:r>
            <a:rPr lang="en-US" b="1" dirty="0">
              <a:solidFill>
                <a:srgbClr val="0D6CB9"/>
              </a:solidFill>
            </a:rPr>
            <a:t>Grade appropriate, with minimal second language acquisition support</a:t>
          </a:r>
          <a:endParaRPr lang="en-US" dirty="0">
            <a:solidFill>
              <a:srgbClr val="0D6CB9"/>
            </a:solidFill>
          </a:endParaRPr>
        </a:p>
      </dgm:t>
    </dgm:pt>
    <dgm:pt modelId="{938BE9DC-997B-4514-8103-2527FBB054C0}" type="parTrans" cxnId="{BDB71B7E-50C4-4D8D-AFE6-55C9B2FA8463}">
      <dgm:prSet/>
      <dgm:spPr/>
      <dgm:t>
        <a:bodyPr/>
        <a:lstStyle/>
        <a:p>
          <a:endParaRPr lang="en-US"/>
        </a:p>
      </dgm:t>
    </dgm:pt>
    <dgm:pt modelId="{2D754B98-9B43-413E-B21F-3A3E6DE0F666}" type="sibTrans" cxnId="{BDB71B7E-50C4-4D8D-AFE6-55C9B2FA8463}">
      <dgm:prSet/>
      <dgm:spPr/>
      <dgm:t>
        <a:bodyPr/>
        <a:lstStyle/>
        <a:p>
          <a:endParaRPr lang="en-US"/>
        </a:p>
      </dgm:t>
    </dgm:pt>
    <dgm:pt modelId="{A73890FC-6056-4951-9A1E-23C4100F8AAB}" type="pres">
      <dgm:prSet presAssocID="{984F83E7-76FC-46B4-80EA-E124C11DF8D9}" presName="linearFlow" presStyleCnt="0">
        <dgm:presLayoutVars>
          <dgm:dir/>
          <dgm:animLvl val="lvl"/>
          <dgm:resizeHandles val="exact"/>
        </dgm:presLayoutVars>
      </dgm:prSet>
      <dgm:spPr/>
    </dgm:pt>
    <dgm:pt modelId="{2D006FFF-CE08-4C30-9E8A-E28456C02564}" type="pres">
      <dgm:prSet presAssocID="{F39DBDFD-0A8D-4196-8173-327EB5172C05}" presName="composite" presStyleCnt="0"/>
      <dgm:spPr/>
    </dgm:pt>
    <dgm:pt modelId="{E6128485-15C5-4DE8-BBFB-8BF08CCB736A}" type="pres">
      <dgm:prSet presAssocID="{F39DBDFD-0A8D-4196-8173-327EB5172C05}" presName="parentText" presStyleLbl="alignNode1" presStyleIdx="0" presStyleCnt="4">
        <dgm:presLayoutVars>
          <dgm:chMax val="1"/>
          <dgm:bulletEnabled val="1"/>
        </dgm:presLayoutVars>
      </dgm:prSet>
      <dgm:spPr/>
    </dgm:pt>
    <dgm:pt modelId="{CE6B9B9A-95E2-449B-A52B-0739C1E69230}" type="pres">
      <dgm:prSet presAssocID="{F39DBDFD-0A8D-4196-8173-327EB5172C05}" presName="descendantText" presStyleLbl="alignAcc1" presStyleIdx="0" presStyleCnt="4">
        <dgm:presLayoutVars>
          <dgm:bulletEnabled val="1"/>
        </dgm:presLayoutVars>
      </dgm:prSet>
      <dgm:spPr/>
    </dgm:pt>
    <dgm:pt modelId="{2454B53A-B83B-4B7E-94A4-876731DEAA3B}" type="pres">
      <dgm:prSet presAssocID="{4616222A-2DCC-4C30-AEE6-4B48A83203E9}" presName="sp" presStyleCnt="0"/>
      <dgm:spPr/>
    </dgm:pt>
    <dgm:pt modelId="{D7C09E84-2F89-4E28-A2EE-5160DA58BAC7}" type="pres">
      <dgm:prSet presAssocID="{52AF117A-AE39-4237-B2C0-D9EBD14FF545}" presName="composite" presStyleCnt="0"/>
      <dgm:spPr/>
    </dgm:pt>
    <dgm:pt modelId="{99FD6DF9-F7F8-4F2C-952A-BC2FDCEFE9E4}" type="pres">
      <dgm:prSet presAssocID="{52AF117A-AE39-4237-B2C0-D9EBD14FF545}" presName="parentText" presStyleLbl="alignNode1" presStyleIdx="1" presStyleCnt="4">
        <dgm:presLayoutVars>
          <dgm:chMax val="1"/>
          <dgm:bulletEnabled val="1"/>
        </dgm:presLayoutVars>
      </dgm:prSet>
      <dgm:spPr/>
    </dgm:pt>
    <dgm:pt modelId="{0E641755-32F1-4D28-B2F4-130E32777BD6}" type="pres">
      <dgm:prSet presAssocID="{52AF117A-AE39-4237-B2C0-D9EBD14FF545}" presName="descendantText" presStyleLbl="alignAcc1" presStyleIdx="1" presStyleCnt="4">
        <dgm:presLayoutVars>
          <dgm:bulletEnabled val="1"/>
        </dgm:presLayoutVars>
      </dgm:prSet>
      <dgm:spPr/>
    </dgm:pt>
    <dgm:pt modelId="{AB41993A-5705-4679-B74E-F2DE0C7CF49E}" type="pres">
      <dgm:prSet presAssocID="{14A42E03-AC4C-494B-9798-0FD17C7A73F3}" presName="sp" presStyleCnt="0"/>
      <dgm:spPr/>
    </dgm:pt>
    <dgm:pt modelId="{FE9780B4-3071-4980-8D15-AA6AF9A5688B}" type="pres">
      <dgm:prSet presAssocID="{16ABB008-3A21-416D-A447-D241C66831CA}" presName="composite" presStyleCnt="0"/>
      <dgm:spPr/>
    </dgm:pt>
    <dgm:pt modelId="{E021EA44-767F-4FD4-A0A2-A565551AF6C6}" type="pres">
      <dgm:prSet presAssocID="{16ABB008-3A21-416D-A447-D241C66831CA}" presName="parentText" presStyleLbl="alignNode1" presStyleIdx="2" presStyleCnt="4">
        <dgm:presLayoutVars>
          <dgm:chMax val="1"/>
          <dgm:bulletEnabled val="1"/>
        </dgm:presLayoutVars>
      </dgm:prSet>
      <dgm:spPr/>
    </dgm:pt>
    <dgm:pt modelId="{0F842C3F-3548-418A-805B-21676F3FD5EC}" type="pres">
      <dgm:prSet presAssocID="{16ABB008-3A21-416D-A447-D241C66831CA}" presName="descendantText" presStyleLbl="alignAcc1" presStyleIdx="2" presStyleCnt="4">
        <dgm:presLayoutVars>
          <dgm:bulletEnabled val="1"/>
        </dgm:presLayoutVars>
      </dgm:prSet>
      <dgm:spPr/>
    </dgm:pt>
    <dgm:pt modelId="{B7C1FDF7-6B9C-4387-95BF-741F32101997}" type="pres">
      <dgm:prSet presAssocID="{DC7E4FFA-7092-438C-B69B-1B0AB06F2BAD}" presName="sp" presStyleCnt="0"/>
      <dgm:spPr/>
    </dgm:pt>
    <dgm:pt modelId="{615CABF5-785D-4712-9CB8-584B97A9579B}" type="pres">
      <dgm:prSet presAssocID="{05B82215-4313-486F-BC3B-4D023755C7D9}" presName="composite" presStyleCnt="0"/>
      <dgm:spPr/>
    </dgm:pt>
    <dgm:pt modelId="{D1DCBFEA-92B5-4B09-AEE2-B1CB441BEFD6}" type="pres">
      <dgm:prSet presAssocID="{05B82215-4313-486F-BC3B-4D023755C7D9}" presName="parentText" presStyleLbl="alignNode1" presStyleIdx="3" presStyleCnt="4">
        <dgm:presLayoutVars>
          <dgm:chMax val="1"/>
          <dgm:bulletEnabled val="1"/>
        </dgm:presLayoutVars>
      </dgm:prSet>
      <dgm:spPr/>
    </dgm:pt>
    <dgm:pt modelId="{C9C215E3-2FEE-4D8A-9F2F-C75B1CBC7766}" type="pres">
      <dgm:prSet presAssocID="{05B82215-4313-486F-BC3B-4D023755C7D9}" presName="descendantText" presStyleLbl="alignAcc1" presStyleIdx="3" presStyleCnt="4">
        <dgm:presLayoutVars>
          <dgm:bulletEnabled val="1"/>
        </dgm:presLayoutVars>
      </dgm:prSet>
      <dgm:spPr/>
    </dgm:pt>
  </dgm:ptLst>
  <dgm:cxnLst>
    <dgm:cxn modelId="{F4F05900-2491-48AE-8D5A-995BC81A3203}" type="presOf" srcId="{05B82215-4313-486F-BC3B-4D023755C7D9}" destId="{D1DCBFEA-92B5-4B09-AEE2-B1CB441BEFD6}" srcOrd="0" destOrd="0" presId="urn:microsoft.com/office/officeart/2005/8/layout/chevron2"/>
    <dgm:cxn modelId="{5985FA10-F759-49D3-8F4D-E7B7512C9288}" srcId="{16ABB008-3A21-416D-A447-D241C66831CA}" destId="{246F8780-49AE-43D4-A4DF-EB98BE1BFE0C}" srcOrd="0" destOrd="0" parTransId="{2EF72542-DC48-440E-806A-302CDF70120B}" sibTransId="{CA28655F-F042-4429-997F-643D91E3B9A6}"/>
    <dgm:cxn modelId="{01358F5C-2BDD-45B9-8057-4C8B4832CC9F}" type="presOf" srcId="{B2C7F38D-30C2-42C0-8C9B-807B294155B3}" destId="{C9C215E3-2FEE-4D8A-9F2F-C75B1CBC7766}" srcOrd="0" destOrd="0" presId="urn:microsoft.com/office/officeart/2005/8/layout/chevron2"/>
    <dgm:cxn modelId="{023AEF5D-36FC-4AA7-B971-49DC614B2052}" type="presOf" srcId="{E5004D62-F68D-4996-9024-2B05EAD851DC}" destId="{CE6B9B9A-95E2-449B-A52B-0739C1E69230}" srcOrd="0" destOrd="0" presId="urn:microsoft.com/office/officeart/2005/8/layout/chevron2"/>
    <dgm:cxn modelId="{C12CD643-AFFB-4DE0-B628-1671DA08486C}" type="presOf" srcId="{52AF117A-AE39-4237-B2C0-D9EBD14FF545}" destId="{99FD6DF9-F7F8-4F2C-952A-BC2FDCEFE9E4}" srcOrd="0" destOrd="0" presId="urn:microsoft.com/office/officeart/2005/8/layout/chevron2"/>
    <dgm:cxn modelId="{20537744-262F-425D-85BA-2328ED4EA77E}" type="presOf" srcId="{16ABB008-3A21-416D-A447-D241C66831CA}" destId="{E021EA44-767F-4FD4-A0A2-A565551AF6C6}" srcOrd="0" destOrd="0" presId="urn:microsoft.com/office/officeart/2005/8/layout/chevron2"/>
    <dgm:cxn modelId="{59198C6B-F96C-4BA4-8096-8FC06983BC66}" type="presOf" srcId="{246F8780-49AE-43D4-A4DF-EB98BE1BFE0C}" destId="{0F842C3F-3548-418A-805B-21676F3FD5EC}" srcOrd="0" destOrd="0" presId="urn:microsoft.com/office/officeart/2005/8/layout/chevron2"/>
    <dgm:cxn modelId="{B89AED54-2D79-492D-9944-A392BB0A5AD0}" srcId="{F39DBDFD-0A8D-4196-8173-327EB5172C05}" destId="{E5004D62-F68D-4996-9024-2B05EAD851DC}" srcOrd="0" destOrd="0" parTransId="{F6DCFDE6-C87F-4247-BC63-A975B00A3F1A}" sibTransId="{6725A2A4-7257-48CE-9253-0D180ECF3748}"/>
    <dgm:cxn modelId="{86492257-6044-452C-B2D3-E942BDFCDB38}" srcId="{984F83E7-76FC-46B4-80EA-E124C11DF8D9}" destId="{F39DBDFD-0A8D-4196-8173-327EB5172C05}" srcOrd="0" destOrd="0" parTransId="{41A04EAC-DB9C-4A31-91E0-946970C41756}" sibTransId="{4616222A-2DCC-4C30-AEE6-4B48A83203E9}"/>
    <dgm:cxn modelId="{1474DF57-4C9E-4ACD-9643-52FC8FFF8395}" srcId="{984F83E7-76FC-46B4-80EA-E124C11DF8D9}" destId="{16ABB008-3A21-416D-A447-D241C66831CA}" srcOrd="2" destOrd="0" parTransId="{61491BD5-CB5D-4D85-BF71-39BE9C95E271}" sibTransId="{DC7E4FFA-7092-438C-B69B-1B0AB06F2BAD}"/>
    <dgm:cxn modelId="{0C7E8E78-9248-49EA-84E2-C05FB835C7CB}" srcId="{984F83E7-76FC-46B4-80EA-E124C11DF8D9}" destId="{52AF117A-AE39-4237-B2C0-D9EBD14FF545}" srcOrd="1" destOrd="0" parTransId="{52372EA8-A5D1-4A24-9148-3FFBA9336DA7}" sibTransId="{14A42E03-AC4C-494B-9798-0FD17C7A73F3}"/>
    <dgm:cxn modelId="{BDB71B7E-50C4-4D8D-AFE6-55C9B2FA8463}" srcId="{05B82215-4313-486F-BC3B-4D023755C7D9}" destId="{B2C7F38D-30C2-42C0-8C9B-807B294155B3}" srcOrd="0" destOrd="0" parTransId="{938BE9DC-997B-4514-8103-2527FBB054C0}" sibTransId="{2D754B98-9B43-413E-B21F-3A3E6DE0F666}"/>
    <dgm:cxn modelId="{467D6E92-64C6-4642-A4FD-147C871E93C7}" srcId="{52AF117A-AE39-4237-B2C0-D9EBD14FF545}" destId="{930A93B4-6C8D-4F5C-9F81-B43559780D54}" srcOrd="0" destOrd="0" parTransId="{C0DE9CE0-F233-4D27-B969-C74991BC4BFE}" sibTransId="{19E4AF8B-7A5E-48D2-BD82-56E00E6F6775}"/>
    <dgm:cxn modelId="{8F5BC2A5-C39E-4B7A-B840-637033E505CC}" type="presOf" srcId="{930A93B4-6C8D-4F5C-9F81-B43559780D54}" destId="{0E641755-32F1-4D28-B2F4-130E32777BD6}" srcOrd="0" destOrd="0" presId="urn:microsoft.com/office/officeart/2005/8/layout/chevron2"/>
    <dgm:cxn modelId="{30FD8ED0-BEC3-4415-9AB6-485368F8C98B}" type="presOf" srcId="{984F83E7-76FC-46B4-80EA-E124C11DF8D9}" destId="{A73890FC-6056-4951-9A1E-23C4100F8AAB}" srcOrd="0" destOrd="0" presId="urn:microsoft.com/office/officeart/2005/8/layout/chevron2"/>
    <dgm:cxn modelId="{3ED077F5-9C15-459A-95A0-BE1DEFCBF074}" srcId="{984F83E7-76FC-46B4-80EA-E124C11DF8D9}" destId="{05B82215-4313-486F-BC3B-4D023755C7D9}" srcOrd="3" destOrd="0" parTransId="{4296F20C-F39C-4786-87CF-8BF261D5CF8B}" sibTransId="{F4E12EC6-C2F2-4F4F-977B-B30D07861C38}"/>
    <dgm:cxn modelId="{E407E4FD-F235-4C0A-B4F5-2D07631D7DF1}" type="presOf" srcId="{F39DBDFD-0A8D-4196-8173-327EB5172C05}" destId="{E6128485-15C5-4DE8-BBFB-8BF08CCB736A}" srcOrd="0" destOrd="0" presId="urn:microsoft.com/office/officeart/2005/8/layout/chevron2"/>
    <dgm:cxn modelId="{29079045-9408-45DB-A94A-C96C73D8B8DC}" type="presParOf" srcId="{A73890FC-6056-4951-9A1E-23C4100F8AAB}" destId="{2D006FFF-CE08-4C30-9E8A-E28456C02564}" srcOrd="0" destOrd="0" presId="urn:microsoft.com/office/officeart/2005/8/layout/chevron2"/>
    <dgm:cxn modelId="{059FAF18-8070-414C-B4F0-244F0F36EEB2}" type="presParOf" srcId="{2D006FFF-CE08-4C30-9E8A-E28456C02564}" destId="{E6128485-15C5-4DE8-BBFB-8BF08CCB736A}" srcOrd="0" destOrd="0" presId="urn:microsoft.com/office/officeart/2005/8/layout/chevron2"/>
    <dgm:cxn modelId="{F1D0D308-2016-47EE-A1AD-838B5ADB8F5D}" type="presParOf" srcId="{2D006FFF-CE08-4C30-9E8A-E28456C02564}" destId="{CE6B9B9A-95E2-449B-A52B-0739C1E69230}" srcOrd="1" destOrd="0" presId="urn:microsoft.com/office/officeart/2005/8/layout/chevron2"/>
    <dgm:cxn modelId="{9230A3B8-B6CC-4D72-B376-12D13D7F39C7}" type="presParOf" srcId="{A73890FC-6056-4951-9A1E-23C4100F8AAB}" destId="{2454B53A-B83B-4B7E-94A4-876731DEAA3B}" srcOrd="1" destOrd="0" presId="urn:microsoft.com/office/officeart/2005/8/layout/chevron2"/>
    <dgm:cxn modelId="{5FC2E23D-D055-4A09-9C75-0444135AECD1}" type="presParOf" srcId="{A73890FC-6056-4951-9A1E-23C4100F8AAB}" destId="{D7C09E84-2F89-4E28-A2EE-5160DA58BAC7}" srcOrd="2" destOrd="0" presId="urn:microsoft.com/office/officeart/2005/8/layout/chevron2"/>
    <dgm:cxn modelId="{4E206077-A4F5-4087-8B1D-3A5BCE90FEA5}" type="presParOf" srcId="{D7C09E84-2F89-4E28-A2EE-5160DA58BAC7}" destId="{99FD6DF9-F7F8-4F2C-952A-BC2FDCEFE9E4}" srcOrd="0" destOrd="0" presId="urn:microsoft.com/office/officeart/2005/8/layout/chevron2"/>
    <dgm:cxn modelId="{309EF2E9-31E9-4F3A-9A13-963AC4DB29F1}" type="presParOf" srcId="{D7C09E84-2F89-4E28-A2EE-5160DA58BAC7}" destId="{0E641755-32F1-4D28-B2F4-130E32777BD6}" srcOrd="1" destOrd="0" presId="urn:microsoft.com/office/officeart/2005/8/layout/chevron2"/>
    <dgm:cxn modelId="{A4B034CF-2B4A-4B4D-93D5-37E576B0A207}" type="presParOf" srcId="{A73890FC-6056-4951-9A1E-23C4100F8AAB}" destId="{AB41993A-5705-4679-B74E-F2DE0C7CF49E}" srcOrd="3" destOrd="0" presId="urn:microsoft.com/office/officeart/2005/8/layout/chevron2"/>
    <dgm:cxn modelId="{F6A34A0E-A90D-45B1-ABFC-A8FCA637E9DB}" type="presParOf" srcId="{A73890FC-6056-4951-9A1E-23C4100F8AAB}" destId="{FE9780B4-3071-4980-8D15-AA6AF9A5688B}" srcOrd="4" destOrd="0" presId="urn:microsoft.com/office/officeart/2005/8/layout/chevron2"/>
    <dgm:cxn modelId="{1A44C166-7682-448B-9882-8F391F3A7106}" type="presParOf" srcId="{FE9780B4-3071-4980-8D15-AA6AF9A5688B}" destId="{E021EA44-767F-4FD4-A0A2-A565551AF6C6}" srcOrd="0" destOrd="0" presId="urn:microsoft.com/office/officeart/2005/8/layout/chevron2"/>
    <dgm:cxn modelId="{FC43FDFC-071B-414B-8EBE-97CC03DC932D}" type="presParOf" srcId="{FE9780B4-3071-4980-8D15-AA6AF9A5688B}" destId="{0F842C3F-3548-418A-805B-21676F3FD5EC}" srcOrd="1" destOrd="0" presId="urn:microsoft.com/office/officeart/2005/8/layout/chevron2"/>
    <dgm:cxn modelId="{E9870795-EBCD-4086-A958-7BE7B337ACB2}" type="presParOf" srcId="{A73890FC-6056-4951-9A1E-23C4100F8AAB}" destId="{B7C1FDF7-6B9C-4387-95BF-741F32101997}" srcOrd="5" destOrd="0" presId="urn:microsoft.com/office/officeart/2005/8/layout/chevron2"/>
    <dgm:cxn modelId="{3E1B4A77-72FA-46D9-B716-7DC07FB6A67C}" type="presParOf" srcId="{A73890FC-6056-4951-9A1E-23C4100F8AAB}" destId="{615CABF5-785D-4712-9CB8-584B97A9579B}" srcOrd="6" destOrd="0" presId="urn:microsoft.com/office/officeart/2005/8/layout/chevron2"/>
    <dgm:cxn modelId="{C0926D60-75E9-4364-BA12-F058A3CA7632}" type="presParOf" srcId="{615CABF5-785D-4712-9CB8-584B97A9579B}" destId="{D1DCBFEA-92B5-4B09-AEE2-B1CB441BEFD6}" srcOrd="0" destOrd="0" presId="urn:microsoft.com/office/officeart/2005/8/layout/chevron2"/>
    <dgm:cxn modelId="{C4E7686D-0EDA-4E6F-9FDD-E99DECC195A4}" type="presParOf" srcId="{615CABF5-785D-4712-9CB8-584B97A9579B}" destId="{C9C215E3-2FEE-4D8A-9F2F-C75B1CBC776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7DA4-2230-4215-A74F-0D82CF55FB1D}">
      <dsp:nvSpPr>
        <dsp:cNvPr id="0" name=""/>
        <dsp:cNvSpPr/>
      </dsp:nvSpPr>
      <dsp:spPr>
        <a:xfrm>
          <a:off x="2655104" y="992984"/>
          <a:ext cx="1560404" cy="156040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ELPS</a:t>
          </a:r>
        </a:p>
      </dsp:txBody>
      <dsp:txXfrm>
        <a:off x="2968815" y="1358501"/>
        <a:ext cx="932982" cy="802080"/>
      </dsp:txXfrm>
    </dsp:sp>
    <dsp:sp modelId="{E4BBF282-FA5D-4300-B4B0-82992091AFC5}">
      <dsp:nvSpPr>
        <dsp:cNvPr id="0" name=""/>
        <dsp:cNvSpPr/>
      </dsp:nvSpPr>
      <dsp:spPr>
        <a:xfrm>
          <a:off x="1747232" y="624161"/>
          <a:ext cx="1134839" cy="113483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TELPAS</a:t>
          </a:r>
        </a:p>
      </dsp:txBody>
      <dsp:txXfrm>
        <a:off x="2032931" y="911587"/>
        <a:ext cx="563441" cy="559987"/>
      </dsp:txXfrm>
    </dsp:sp>
    <dsp:sp modelId="{9DF2DDD1-7FC3-4809-85D6-FA827EEBFF99}">
      <dsp:nvSpPr>
        <dsp:cNvPr id="0" name=""/>
        <dsp:cNvSpPr/>
      </dsp:nvSpPr>
      <dsp:spPr>
        <a:xfrm>
          <a:off x="2694888" y="744689"/>
          <a:ext cx="1919297" cy="1919297"/>
        </a:xfrm>
        <a:prstGeom prst="circularArrow">
          <a:avLst>
            <a:gd name="adj1" fmla="val 4878"/>
            <a:gd name="adj2" fmla="val 312630"/>
            <a:gd name="adj3" fmla="val 3016753"/>
            <a:gd name="adj4" fmla="val 15402072"/>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564D9A-14F9-4A5D-8623-DC4D8369E5F4}">
      <dsp:nvSpPr>
        <dsp:cNvPr id="0" name=""/>
        <dsp:cNvSpPr/>
      </dsp:nvSpPr>
      <dsp:spPr>
        <a:xfrm>
          <a:off x="1546254" y="378889"/>
          <a:ext cx="1451176" cy="14511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28485-15C5-4DE8-BBFB-8BF08CCB736A}">
      <dsp:nvSpPr>
        <dsp:cNvPr id="0" name=""/>
        <dsp:cNvSpPr/>
      </dsp:nvSpPr>
      <dsp:spPr>
        <a:xfrm rot="5400000">
          <a:off x="-185093" y="186025"/>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Beginning</a:t>
          </a:r>
        </a:p>
      </dsp:txBody>
      <dsp:txXfrm rot="-5400000">
        <a:off x="1" y="432816"/>
        <a:ext cx="863767" cy="370186"/>
      </dsp:txXfrm>
    </dsp:sp>
    <dsp:sp modelId="{CE6B9B9A-95E2-449B-A52B-0739C1E69230}">
      <dsp:nvSpPr>
        <dsp:cNvPr id="0" name=""/>
        <dsp:cNvSpPr/>
      </dsp:nvSpPr>
      <dsp:spPr>
        <a:xfrm rot="5400000">
          <a:off x="5695594" y="-4830894"/>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Little or no English ability</a:t>
          </a:r>
          <a:endParaRPr lang="en-US" sz="2400" kern="1200" dirty="0">
            <a:solidFill>
              <a:srgbClr val="0D6CB9"/>
            </a:solidFill>
          </a:endParaRPr>
        </a:p>
      </dsp:txBody>
      <dsp:txXfrm rot="-5400000">
        <a:off x="863768" y="40086"/>
        <a:ext cx="10426569" cy="723762"/>
      </dsp:txXfrm>
    </dsp:sp>
    <dsp:sp modelId="{99FD6DF9-F7F8-4F2C-952A-BC2FDCEFE9E4}">
      <dsp:nvSpPr>
        <dsp:cNvPr id="0" name=""/>
        <dsp:cNvSpPr/>
      </dsp:nvSpPr>
      <dsp:spPr>
        <a:xfrm rot="5400000">
          <a:off x="-185093" y="1272981"/>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Intermediate</a:t>
          </a:r>
        </a:p>
      </dsp:txBody>
      <dsp:txXfrm rot="-5400000">
        <a:off x="1" y="1519772"/>
        <a:ext cx="863767" cy="370186"/>
      </dsp:txXfrm>
    </dsp:sp>
    <dsp:sp modelId="{0E641755-32F1-4D28-B2F4-130E32777BD6}">
      <dsp:nvSpPr>
        <dsp:cNvPr id="0" name=""/>
        <dsp:cNvSpPr/>
      </dsp:nvSpPr>
      <dsp:spPr>
        <a:xfrm rot="5400000">
          <a:off x="5695594" y="-3743938"/>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Limited ability, simple language structures, </a:t>
          </a:r>
          <a:br>
            <a:rPr lang="en-US" sz="2400" b="1" kern="1200" dirty="0">
              <a:solidFill>
                <a:srgbClr val="0D6CB9"/>
              </a:solidFill>
            </a:rPr>
          </a:br>
          <a:r>
            <a:rPr lang="en-US" sz="2400" b="1" kern="1200" dirty="0">
              <a:solidFill>
                <a:srgbClr val="0D6CB9"/>
              </a:solidFill>
            </a:rPr>
            <a:t>high-frequency vocabulary, routine contexts</a:t>
          </a:r>
          <a:endParaRPr lang="en-US" sz="2400" kern="1200" dirty="0">
            <a:solidFill>
              <a:srgbClr val="0D6CB9"/>
            </a:solidFill>
          </a:endParaRPr>
        </a:p>
      </dsp:txBody>
      <dsp:txXfrm rot="-5400000">
        <a:off x="863768" y="1127042"/>
        <a:ext cx="10426569" cy="723762"/>
      </dsp:txXfrm>
    </dsp:sp>
    <dsp:sp modelId="{E021EA44-767F-4FD4-A0A2-A565551AF6C6}">
      <dsp:nvSpPr>
        <dsp:cNvPr id="0" name=""/>
        <dsp:cNvSpPr/>
      </dsp:nvSpPr>
      <dsp:spPr>
        <a:xfrm rot="5400000">
          <a:off x="-185093" y="2359937"/>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Advanced</a:t>
          </a:r>
        </a:p>
      </dsp:txBody>
      <dsp:txXfrm rot="-5400000">
        <a:off x="1" y="2606728"/>
        <a:ext cx="863767" cy="370186"/>
      </dsp:txXfrm>
    </dsp:sp>
    <dsp:sp modelId="{0F842C3F-3548-418A-805B-21676F3FD5EC}">
      <dsp:nvSpPr>
        <dsp:cNvPr id="0" name=""/>
        <dsp:cNvSpPr/>
      </dsp:nvSpPr>
      <dsp:spPr>
        <a:xfrm rot="5400000">
          <a:off x="5695594" y="-2656982"/>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Grade appropriate, with second language acquisition support</a:t>
          </a:r>
          <a:endParaRPr lang="en-US" sz="2400" kern="1200" dirty="0">
            <a:solidFill>
              <a:srgbClr val="0D6CB9"/>
            </a:solidFill>
          </a:endParaRPr>
        </a:p>
      </dsp:txBody>
      <dsp:txXfrm rot="-5400000">
        <a:off x="863768" y="2213998"/>
        <a:ext cx="10426569" cy="723762"/>
      </dsp:txXfrm>
    </dsp:sp>
    <dsp:sp modelId="{D1DCBFEA-92B5-4B09-AEE2-B1CB441BEFD6}">
      <dsp:nvSpPr>
        <dsp:cNvPr id="0" name=""/>
        <dsp:cNvSpPr/>
      </dsp:nvSpPr>
      <dsp:spPr>
        <a:xfrm rot="5400000">
          <a:off x="-185093" y="3446892"/>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Advanced High </a:t>
          </a:r>
        </a:p>
      </dsp:txBody>
      <dsp:txXfrm rot="-5400000">
        <a:off x="1" y="3693683"/>
        <a:ext cx="863767" cy="370186"/>
      </dsp:txXfrm>
    </dsp:sp>
    <dsp:sp modelId="{C9C215E3-2FEE-4D8A-9F2F-C75B1CBC7766}">
      <dsp:nvSpPr>
        <dsp:cNvPr id="0" name=""/>
        <dsp:cNvSpPr/>
      </dsp:nvSpPr>
      <dsp:spPr>
        <a:xfrm rot="5400000">
          <a:off x="5695594" y="-1570026"/>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Grade appropriate, with minimal second language acquisition support</a:t>
          </a:r>
          <a:endParaRPr lang="en-US" sz="2400" kern="1200" dirty="0">
            <a:solidFill>
              <a:srgbClr val="0D6CB9"/>
            </a:solidFill>
          </a:endParaRPr>
        </a:p>
      </dsp:txBody>
      <dsp:txXfrm rot="-5400000">
        <a:off x="863768" y="3300954"/>
        <a:ext cx="10426569" cy="72376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9/19/2024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presentation is intended to be used after the </a:t>
            </a:r>
            <a:r>
              <a:rPr lang="en-US" altLang="en-US" sz="1100" b="1" i="1" dirty="0">
                <a:solidFill>
                  <a:srgbClr val="6600FF"/>
                </a:solidFill>
                <a:latin typeface="Arial" panose="020B0604020202020204" pitchFamily="34" charset="0"/>
                <a:cs typeface="Arial" panose="020B0604020202020204" pitchFamily="34" charset="0"/>
              </a:rPr>
              <a:t>Making the ELPS–TELPAS Connection:</a:t>
            </a:r>
            <a:r>
              <a:rPr lang="en-US" altLang="en-US" sz="1100" b="1" i="1" dirty="0">
                <a:solidFill>
                  <a:srgbClr val="DA456B"/>
                </a:solidFill>
                <a:latin typeface="Arial" panose="020B0604020202020204" pitchFamily="34" charset="0"/>
                <a:cs typeface="Arial" panose="020B0604020202020204" pitchFamily="34" charset="0"/>
              </a:rPr>
              <a:t> </a:t>
            </a:r>
            <a:r>
              <a:rPr lang="en-US" altLang="en-US" sz="1100" b="1" i="1" dirty="0">
                <a:solidFill>
                  <a:srgbClr val="6600FF"/>
                </a:solidFill>
                <a:latin typeface="Arial" panose="020B0604020202020204" pitchFamily="34" charset="0"/>
                <a:cs typeface="Arial" panose="020B0604020202020204" pitchFamily="34" charset="0"/>
              </a:rPr>
              <a:t>Grades K–12 Overview</a:t>
            </a:r>
            <a:r>
              <a:rPr lang="en-US" altLang="en-US" sz="1100" b="1"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which may be accessed from TEA’s TELPAS Resources webpage.</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To make best use of this PowerPoint module, print the</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ELPS-TELPAS Proficiency Level Descriptors found on the TELPAS Resources webpage. </a:t>
            </a:r>
          </a:p>
          <a:p>
            <a:pPr eaLnBrk="1" hangingPunct="1">
              <a:spcBef>
                <a:spcPct val="0"/>
              </a:spcBef>
            </a:pPr>
            <a:endParaRPr lang="en-US" altLang="en-US" sz="1100" i="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PowerPoint resources, plus the TEA publication, </a:t>
            </a:r>
            <a:r>
              <a:rPr lang="en-US" altLang="en-US" sz="1100" b="1" i="1" dirty="0">
                <a:latin typeface="Arial" panose="020B0604020202020204" pitchFamily="34" charset="0"/>
                <a:cs typeface="Arial" panose="020B0604020202020204" pitchFamily="34" charset="0"/>
              </a:rPr>
              <a:t>TELPAS</a:t>
            </a:r>
            <a:r>
              <a:rPr lang="en-US" altLang="en-US" sz="1100" b="1" i="1" baseline="0" dirty="0">
                <a:latin typeface="Arial" panose="020B0604020202020204" pitchFamily="34" charset="0"/>
                <a:cs typeface="Arial" panose="020B0604020202020204" pitchFamily="34" charset="0"/>
              </a:rPr>
              <a:t> Educator Guide</a:t>
            </a:r>
            <a:r>
              <a:rPr lang="en-US" altLang="en-US" sz="1100" dirty="0">
                <a:latin typeface="Arial" panose="020B0604020202020204" pitchFamily="34" charset="0"/>
                <a:cs typeface="Arial" panose="020B0604020202020204" pitchFamily="34" charset="0"/>
              </a:rPr>
              <a:t>, are provided to support the effective use of the ELPS during instruction and assessment.</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spcAft>
                <a:spcPct val="75000"/>
              </a:spcAft>
            </a:pPr>
            <a:r>
              <a:rPr lang="en-US" altLang="en-US" sz="1100" b="1" dirty="0">
                <a:latin typeface="Arial" panose="020B0604020202020204" pitchFamily="34" charset="0"/>
                <a:cs typeface="Arial" panose="020B0604020202020204" pitchFamily="34" charset="0"/>
              </a:rPr>
              <a:t>Note that abbreviated, reformatted, or modified proficiency level descriptors must not be used in training raters or assessing students. In support of standardization, the PLDs must be used as they have been formatted and published for TELPAS.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this sample, the student is able to understand a number of phrases containing simple, high-frequency words. These phrases (we are going, we will, please remember, you have to bring, go with us) are used very routinely in classroom settings, supporting the EB student’s ability to make meaning of longer segments of speech.</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student understood the basic gist of the message but few of the important details.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a:t>
            </a:r>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advanced</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understand most main points, most important details, and some implicit information during social and basic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100" dirty="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student is able to understand the main point of the message and most of the important details (such as having a note in the take-home folder) not understood by the intermediate listener. The student doesn’t understand, however, when the field trip is or the use of “signed” as an adjective, which may result in difficulty getting the form returned appropriately. Linguistic accommodations help a student at this level fill in these types of gaps.</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100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advanced high</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listeners:</a:t>
            </a:r>
          </a:p>
          <a:p>
            <a:pPr marL="227013"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understand main points, important details, and implicit information at a level nearly comparable to native English-speaking peers during social and instructional interactions</a:t>
            </a:r>
          </a:p>
          <a:p>
            <a:pPr marL="227013"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high listeners are usually able to understand most words and details in routine spoken messages, even when the messages are not linguistically simplified.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advanced high student understands that the class will leave </a:t>
            </a:r>
            <a:r>
              <a:rPr lang="en-US" altLang="en-US" sz="1100" u="sng" dirty="0">
                <a:latin typeface="Arial" panose="020B0604020202020204" pitchFamily="34" charset="0"/>
                <a:cs typeface="Arial" panose="020B0604020202020204" pitchFamily="34" charset="0"/>
              </a:rPr>
              <a:t>on Thursday morning</a:t>
            </a:r>
            <a:r>
              <a:rPr lang="en-US" altLang="en-US" sz="1100" dirty="0">
                <a:latin typeface="Arial" panose="020B0604020202020204" pitchFamily="34" charset="0"/>
                <a:cs typeface="Arial" panose="020B0604020202020204" pitchFamily="34" charset="0"/>
              </a:rPr>
              <a: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student has difficulty understanding “signed” as an adjective. However, understanding the word “about” in the sentence beginning “In your take-home folders” allowed the student to understand that there was a note for his parents to sign and that the note must be returned in order to go on the field trip.</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These next slides show an example of speech that is academic in nature. </a:t>
            </a:r>
            <a:r>
              <a:rPr lang="en-US" altLang="en-US" sz="1100" b="1" dirty="0">
                <a:latin typeface="Arial" panose="020B0604020202020204" pitchFamily="34" charset="0"/>
                <a:cs typeface="Arial" panose="020B0604020202020204" pitchFamily="34" charset="0"/>
              </a:rPr>
              <a:t>As with the previous slides, it should be assumed that the teacher is talking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EB students</a:t>
            </a:r>
            <a:r>
              <a:rPr lang="en-US" altLang="en-US" sz="1100" dirty="0">
                <a:latin typeface="Arial" panose="020B0604020202020204" pitchFamily="34" charset="0"/>
                <a:cs typeface="Arial" panose="020B0604020202020204" pitchFamily="34" charset="0"/>
              </a:rPr>
              <a:t>. These slides provide additional examples of what is meant by the second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shows speech that a student might hear in a science lesson. In the classroom, teachers give certain repeated, highly routine instructions. Beginning listeners hear such instructions regularly and begin to memorize phrases, even without understanding each of the individual words. Beginning listeners may also hear certain high-frequency words that become familiar to them (one, food, </a:t>
            </a:r>
            <a:r>
              <a:rPr lang="en-US" altLang="en-US" sz="1100" dirty="0">
                <a:solidFill>
                  <a:schemeClr val="tx2"/>
                </a:solidFill>
                <a:latin typeface="Arial" panose="020B0604020202020204" pitchFamily="34" charset="0"/>
                <a:cs typeface="Arial" panose="020B0604020202020204" pitchFamily="34" charset="0"/>
              </a:rPr>
              <a:t>eat)</a:t>
            </a:r>
            <a:r>
              <a:rPr lang="en-US" altLang="en-US" sz="1100" dirty="0">
                <a:latin typeface="Arial" panose="020B0604020202020204" pitchFamily="34" charset="0"/>
                <a:cs typeface="Arial" panose="020B0604020202020204" pitchFamily="34" charset="0"/>
              </a:rPr>
              <a:t>. Beginning level students also acquire some academic vocabulary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As shown in this example, the student understands some high-frequency academic words (science, spiders, one) associated with the lesson. The understanding of such words in spoken messages is affected by how fast the person is speaking and the emphasis given to the words.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Since this lesson is a continuation of a lesson on spiders, the beginning student has learned the meaning of the word “spider” and also understands the word when he hears it.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the example above, the student was very accustomed to being directed to go sit on the carpet to hear the teacher read stories and, therefore, memorized what the phrases “sit on the carpet” and “read a story” meant.</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An intermediate listener understands more of the routine language heard daily in the classroom (we are going to study, we want to know)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This intermediate level student hears and understands familiar words related to the topic of study, such as spiders and animals. However, the teacher is attempting to teach students about what spiders eat and how spiders keep from getting eaten. Because this lesson has not been linguistically modified, the student does not understand enough of what the teacher is saying to grasp the idea that the lesson will be focusing on how spiders catch their food and protect themselves from other animals.</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expressions, and language structures to their receptive vocabulary. </a:t>
            </a:r>
          </a:p>
          <a:p>
            <a:pPr eaLnBrk="1" hangingPunct="1">
              <a:spcBef>
                <a:spcPct val="0"/>
              </a:spcBef>
              <a:spcAft>
                <a:spcPct val="75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Because the teacher’s lesson is not linguistically accommodated through the use of gestures and verbal cues, this advanced level student still misses some important information. The student does not understand that part of the lesson will focus on </a:t>
            </a:r>
            <a:r>
              <a:rPr lang="en-US" altLang="en-US" sz="1100" u="sng" dirty="0">
                <a:latin typeface="Arial" panose="020B0604020202020204" pitchFamily="34" charset="0"/>
                <a:cs typeface="Arial" panose="020B0604020202020204" pitchFamily="34" charset="0"/>
              </a:rPr>
              <a:t>observing</a:t>
            </a:r>
            <a:r>
              <a:rPr lang="en-US" altLang="en-US" sz="1100" dirty="0">
                <a:latin typeface="Arial" panose="020B0604020202020204" pitchFamily="34" charset="0"/>
                <a:cs typeface="Arial" panose="020B0604020202020204" pitchFamily="34" charset="0"/>
              </a:rPr>
              <a:t> spiders. The teacher does not emphasize the word “vivarium” and point to it to teach it as new vocabulary. Therefore, this advanced student does not hear “vivarium” as an isolated word in the teacher’s speech in order to begin to learn this new word.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7050" cy="3600450"/>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TELPAS holistically rated assessments were developed by TEA in collaboration with test development contractors, bilingual/ESL consultants, and a focus group of teachers, bilingual/ESL coordinators, test coordinators, and university professors.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design of the assessments derives from the following language acquisition research and research-based standards, models, and assessments: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second language acquisition research of Jim Cummins concerning the</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development of BICS and CALP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TESOL (Teachers of English to Speakers of Other Languages) ESL</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standards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ACTFL (American Council for the Teaching of Foreign Languages)</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proficiency guidelines and the ACTFL Performance Guidelines for K–12</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Learners used in Texas LOTE (languages other than English) programs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45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19750" cy="36004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 level of linguistic understanding of the advanced high listener is similar, with minimal second language acquisition support, to the linguistic understanding of native English-speaking peers.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student is able to understand almost all of what the teacher said in the introduction to this lesson. The student does not understand the term “vivarium” but still understands the point of the sentence. The fact that the student doesn’t understand the word “week” may be because even some non-EB students at this age struggle with concepts of time and the precise meanings of time-related words. It is difficult for EB students to learn the meaning of words in their second language if the words are conceptually difficult for them in their first language.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Despite these few unfamiliar words, however, the student still captures enough to get an overall understanding of this part of the lesson.</a:t>
            </a:r>
          </a:p>
          <a:p>
            <a:pPr eaLnBrk="1" hangingPunct="1">
              <a:spcBef>
                <a:spcPct val="0"/>
              </a:spcBef>
            </a:pPr>
            <a:endParaRPr lang="en-US" altLang="en-US" sz="1200"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29100"/>
            <a:ext cx="5638800" cy="4284663"/>
          </a:xfrm>
        </p:spPr>
        <p:txBody>
          <a:bodyPr/>
          <a:lstStyle/>
          <a:p>
            <a:pPr eaLnBrk="1" hangingPunct="1">
              <a:spcBef>
                <a:spcPct val="0"/>
              </a:spcBef>
              <a:spcAft>
                <a:spcPct val="30000"/>
              </a:spcAft>
              <a:tabLst>
                <a:tab pos="434975" algn="l"/>
                <a:tab pos="1138238" algn="l"/>
              </a:tabLst>
            </a:pPr>
            <a:r>
              <a:rPr lang="en-US" altLang="en-US" sz="1100" dirty="0">
                <a:latin typeface="Arial" panose="020B0604020202020204" pitchFamily="34" charset="0"/>
                <a:cs typeface="Arial" panose="020B0604020202020204" pitchFamily="34" charset="0"/>
              </a:rPr>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a:t>
            </a:r>
            <a:r>
              <a:rPr lang="en-US" altLang="en-US" sz="1100" dirty="0">
                <a:solidFill>
                  <a:schemeClr val="tx2"/>
                </a:solidFill>
                <a:latin typeface="Arial" panose="020B0604020202020204" pitchFamily="34" charset="0"/>
                <a:cs typeface="Arial" panose="020B0604020202020204" pitchFamily="34" charset="0"/>
              </a:rPr>
              <a:t>no English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commonly heard, routine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a:t>
            </a:r>
            <a:r>
              <a:rPr lang="en-US" altLang="en-US" sz="1100" dirty="0">
                <a:solidFill>
                  <a:schemeClr val="tx2"/>
                </a:solidFill>
                <a:latin typeface="Arial" panose="020B0604020202020204" pitchFamily="34" charset="0"/>
                <a:cs typeface="Arial" panose="020B0604020202020204" pitchFamily="34" charset="0"/>
              </a:rPr>
              <a:t>with second language acquisition </a:t>
            </a:r>
            <a:r>
              <a:rPr lang="en-US" altLang="en-US" sz="1100" dirty="0">
                <a:latin typeface="Arial" panose="020B0604020202020204" pitchFamily="34" charset="0"/>
                <a:cs typeface="Arial" panose="020B0604020202020204" pitchFamily="34" charset="0"/>
              </a:rPr>
              <a:t>support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a:t>
            </a:r>
            <a:r>
              <a:rPr lang="en-US" altLang="en-US" sz="1100" dirty="0">
                <a:solidFill>
                  <a:schemeClr val="tx2"/>
                </a:solidFill>
                <a:latin typeface="Arial" panose="020B0604020202020204" pitchFamily="34" charset="0"/>
                <a:cs typeface="Arial" panose="020B0604020202020204" pitchFamily="34" charset="0"/>
              </a:rPr>
              <a:t>second language acquisition support</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dirty="0">
                <a:latin typeface="Arial" panose="020B0604020202020204" pitchFamily="34" charset="0"/>
                <a:cs typeface="Arial" panose="020B0604020202020204" pitchFamily="34" charset="0"/>
              </a:rPr>
              <a:t>Examine the main features of each level and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solidFill>
                  <a:schemeClr val="tx2"/>
                </a:solidFill>
                <a:latin typeface="Arial" panose="020B0604020202020204" pitchFamily="34" charset="0"/>
                <a:cs typeface="Arial" panose="020B0604020202020204" pitchFamily="34" charset="0"/>
              </a:rPr>
              <a:t>further define the summary statements and show the continuum of English language development across the proficiency </a:t>
            </a:r>
            <a:r>
              <a:rPr lang="en-US" altLang="en-US" sz="1100" dirty="0">
                <a:latin typeface="Arial" panose="020B0604020202020204" pitchFamily="34" charset="0"/>
                <a:cs typeface="Arial" panose="020B0604020202020204" pitchFamily="34" charset="0"/>
              </a:rPr>
              <a:t>levels. The focus of each descriptor is shown below. </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 	discourse type and length; fluency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vocabulary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grammar structures</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4th descriptor:</a:t>
            </a:r>
            <a:r>
              <a:rPr lang="en-US" altLang="en-US" sz="1100" dirty="0">
                <a:latin typeface="Arial" panose="020B0604020202020204" pitchFamily="34" charset="0"/>
                <a:cs typeface="Arial" panose="020B0604020202020204" pitchFamily="34" charset="0"/>
              </a:rPr>
              <a:t> 	accuracy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5th descriptor:</a:t>
            </a:r>
            <a:r>
              <a:rPr lang="en-US" altLang="en-US" sz="1100" dirty="0">
                <a:latin typeface="Arial" panose="020B0604020202020204" pitchFamily="34" charset="0"/>
                <a:cs typeface="Arial" panose="020B0604020202020204" pitchFamily="34" charset="0"/>
              </a:rPr>
              <a:t> 	pronunciation</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latin typeface="Arial" panose="020B0604020202020204" pitchFamily="34" charset="0"/>
                <a:cs typeface="Arial" panose="020B0604020202020204" pitchFamily="34" charset="0"/>
              </a:rPr>
              <a:t>Beginning vs. Intermediate</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solidFill>
                  <a:schemeClr val="tx2"/>
                </a:solidFill>
                <a:latin typeface="Arial" panose="020B0604020202020204" pitchFamily="34" charset="0"/>
                <a:cs typeface="Arial" panose="020B0604020202020204" pitchFamily="34" charset="0"/>
              </a:rPr>
              <a:t>Students Near Border Between Levels</a:t>
            </a:r>
            <a:r>
              <a:rPr lang="en-US" altLang="en-US" sz="1100" dirty="0">
                <a:solidFill>
                  <a:schemeClr val="tx2"/>
                </a:solidFill>
                <a:latin typeface="Arial" panose="020B0604020202020204" pitchFamily="34" charset="0"/>
                <a:cs typeface="Arial" panose="020B0604020202020204" pitchFamily="34" charset="0"/>
              </a:rPr>
              <a:t>. For all language domains</a:t>
            </a:r>
            <a:r>
              <a:rPr lang="en-US" altLang="en-US" sz="1100" dirty="0">
                <a:latin typeface="Arial" panose="020B0604020202020204" pitchFamily="34" charset="0"/>
                <a:cs typeface="Arial" panose="020B0604020202020204" pitchFamily="34" charset="0"/>
              </a:rPr>
              <a:t>, remember to read each proficiency level as a whole to determine the proficiency level at which the student performs </a:t>
            </a:r>
            <a:r>
              <a:rPr lang="en-US" altLang="en-US" sz="1100" b="1" dirty="0">
                <a:latin typeface="Arial" panose="020B0604020202020204" pitchFamily="34" charset="0"/>
                <a:cs typeface="Arial" panose="020B0604020202020204" pitchFamily="34" charset="0"/>
              </a:rPr>
              <a:t>most consistently</a:t>
            </a:r>
            <a:r>
              <a:rPr lang="en-US" altLang="en-US" sz="1100" dirty="0">
                <a:latin typeface="Arial" panose="020B0604020202020204" pitchFamily="34" charset="0"/>
                <a:cs typeface="Arial" panose="020B0604020202020204" pitchFamily="34" charset="0"/>
              </a:rPr>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100" b="1" dirty="0">
                <a:latin typeface="Arial" panose="020B0604020202020204" pitchFamily="34" charset="0"/>
                <a:cs typeface="Arial" panose="020B0604020202020204" pitchFamily="34" charset="0"/>
              </a:rPr>
              <a:t>determine the level at which the student performs most consistently overall.</a:t>
            </a:r>
            <a:r>
              <a:rPr lang="en-US" altLang="en-US" sz="1100" dirty="0">
                <a:latin typeface="Arial" panose="020B0604020202020204" pitchFamily="34" charset="0"/>
                <a:cs typeface="Arial" panose="020B0604020202020204" pitchFamily="34" charset="0"/>
              </a:rPr>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suited to the grade level(s) taught.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Think about activities that give you good indications of students’ speaking proficiency levels and the differences you observe when EB students with different proficiency levels speak during cooperative group work, classroom discussions, oral presentations, etc.</a:t>
            </a:r>
          </a:p>
          <a:p>
            <a:pPr eaLnBrk="1" hangingPunct="1"/>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9900"/>
            <a:ext cx="5651500"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 following slides present speech samples at the intermediate, advanced, and advanced high proficiency levels. A beginning-level set of samples is not shown.  At each proficiency level represented, the speech of a single student (with the teacher’s interactions) is provided. Each student responds to several speaking tasks that require everyday spoken language as well as academic language.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 speech samples are transcribed from the students in the K–1 online basic training course. Ellipses and “uh” or “um” are shown to indicate places where the student had difficulty finding the right words to say. When “um” was used by the student casually in speech, but did not indicate difficulty with English, it is not transcribed.</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These samples are intended to help show how to apply the speaking PLDs for each proficiency level. Remember that when teachers rate the speaking proficiency of their own students, they will have observed the students in a variety of speaking situations, not just on isolated speech samples. </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features of speech sample on this slide:</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latin typeface="Arial" panose="020B0604020202020204" pitchFamily="34" charset="0"/>
                <a:cs typeface="Arial" panose="020B0604020202020204" pitchFamily="34" charset="0"/>
              </a:rPr>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latin typeface="Arial" panose="020B0604020202020204" pitchFamily="34" charset="0"/>
                <a:cs typeface="Arial" panose="020B0604020202020204" pitchFamily="34" charset="0"/>
              </a:rPr>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features of speech sample on these slides:</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latin typeface="Arial" panose="020B0604020202020204" pitchFamily="34" charset="0"/>
                <a:cs typeface="Arial" panose="020B0604020202020204" pitchFamily="34" charset="0"/>
              </a:rPr>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latin typeface="Arial" panose="020B0604020202020204" pitchFamily="34" charset="0"/>
                <a:cs typeface="Arial" panose="020B0604020202020204" pitchFamily="34" charset="0"/>
              </a:rPr>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172539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participates in class with brief responses using simple, high-frequency English.</a:t>
            </a:r>
          </a:p>
          <a:p>
            <a:pPr marL="284163" lvl="1" indent="-168275" eaLnBrk="1" hangingPunct="1">
              <a:spcBef>
                <a:spcPct val="0"/>
              </a:spcBef>
              <a:buFontTx/>
              <a:buChar char="•"/>
            </a:pPr>
            <a:r>
              <a:rPr lang="en-US" altLang="en-US" sz="1100" dirty="0">
                <a:latin typeface="Arial" panose="020B0604020202020204" pitchFamily="34" charset="0"/>
                <a:cs typeface="Arial" panose="020B0604020202020204" pitchFamily="34" charset="0"/>
              </a:rPr>
              <a:t>Second language acquisition features are present (Because she like a wash).</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This speaking task requires the ability to explain a story from pictures, which requires more than basic vocabulary and the use of more complex language structures to speak in detail. The student shows a basic ability to express simple, original messages in short sentences.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speak using vocabulary he has been learning. However, the student pauses frequently due to the increased language demands of the task. </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Limited English vocabulary and language structures greatly affect the student’s ability to connect ideas and narrate the story with details and precision. He makes frequent errors associated with second language acquisition.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15687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935859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112713"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these slides:</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an emerging ability to use complex and longer sentences. </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enough grasp of basic grammar features to narrate and describe in some detail using the past tense. </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makes second language acquisition errors that don’t interfere with communication. </a:t>
            </a:r>
          </a:p>
          <a:p>
            <a:pPr marL="112713" indent="-112713" eaLnBrk="1" hangingPunct="1">
              <a:spcBef>
                <a:spcPct val="0"/>
              </a:spcBef>
              <a:spcAft>
                <a:spcPct val="30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5150" y="4279900"/>
            <a:ext cx="6173978" cy="4685506"/>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alignment with the ELPS, TELPAS evaluates English language acquisition as it relates to grade-level expectations for understanding and using English to meaningfully engage in content area instruction.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sets of PLDs, which are posted on the TELPAS Resources webpage, are often referred to as rubrics for purposes of TELPAS. There is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one K–12 rubric for</a:t>
            </a:r>
            <a:r>
              <a:rPr kumimoji="0" lang="en-US" altLang="en-US" sz="1100" b="0"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listening</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one K–12 rubric for</a:t>
            </a:r>
            <a:r>
              <a:rPr kumimoji="0" lang="en-US" altLang="en-US" sz="1100" b="0"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speaking</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K-1 raters consider a student’s listening and speaking proficiency levels in relation to the typical listening and speaking abilities of native English speakers at the student’s grade level.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grades 2-12, teachers use the listening and speaking PLDs in instruction but not for TELPAS because TELPAS has an online test with a variety of item types for these grades.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reading</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writing</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there are separate rubrics for</a:t>
            </a:r>
            <a:r>
              <a:rPr kumimoji="0" lang="en-US" altLang="en-US" sz="1100" b="0"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 </a:t>
            </a:r>
            <a:r>
              <a:rPr kumimoji="0" lang="en-US" altLang="en-US" sz="1100" b="1"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rPr>
              <a:t>K–1</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K–1 rubrics are distinct</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factors associated with emergent literacy distinguish K–1 learners from students in higher grades.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grades 2–12, teachers use the reading and writing PLDs in instruction but not for TELPAS, because TELPAS has an online test with a variety of item types to assess these grades and language domains.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7500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Emergent bilingual (EB) students receiving special education services should be evaluated relative to their ability to understand and use English to access the general curriculum at their enrolled grade in accordance with their individualized education program (IEP). This assessment guideline aligns with federal requirements for ensuring that students with disabilities have access to the general curriculum. For EB students with the most significant cognitive disabilities, please refer to the TEA’s TELPAS Alternate Resources webpage for additional information. </a:t>
            </a:r>
          </a:p>
          <a:p>
            <a:endParaRPr lang="en-US" dirty="0"/>
          </a:p>
        </p:txBody>
      </p:sp>
      <p:sp>
        <p:nvSpPr>
          <p:cNvPr id="4" name="Slide Number Placeholder 3"/>
          <p:cNvSpPr>
            <a:spLocks noGrp="1"/>
          </p:cNvSpPr>
          <p:nvPr>
            <p:ph type="sldNum" sz="quarter" idx="10"/>
          </p:nvPr>
        </p:nvSpPr>
        <p:spPr>
          <a:xfrm>
            <a:off x="5911849" y="8685213"/>
            <a:ext cx="944563"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50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this slide:</a:t>
            </a:r>
            <a:endParaRPr lang="en-US" altLang="en-US" sz="1100" dirty="0">
              <a:latin typeface="Arial" panose="020B0604020202020204" pitchFamily="34" charset="0"/>
              <a:cs typeface="Arial" panose="020B0604020202020204" pitchFamily="34" charset="0"/>
            </a:endParaRP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participates comfortably in class, with some pauses to search for words and phrases to clarify meaning.</a:t>
            </a: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sample includes less detail than some of her other samples, and she shows less comfort due to linguistic demands. </a:t>
            </a: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Even though the student is unable to answer the questions in more detail, most of what she is saying would be understandable, in the context of the story, to individuals not accustomed to interacting with EB students.  </a:t>
            </a:r>
          </a:p>
          <a:p>
            <a:pPr eaLnBrk="1" hangingPunct="1">
              <a:lnSpc>
                <a:spcPct val="90000"/>
              </a:lnSpc>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an emerging ability to use complex and longer sentences. </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narrate and describe in some detail. </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 of speech sample on this slide:</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uses emerging grade-appropriate vocabulary and grammar structures to describe a particular part of a book that is being discussed. Even though she doesn’t have the precise vocabulary to describe a specific detail, she is able to convey her ideas using English she does know.</a:t>
            </a:r>
          </a:p>
          <a:p>
            <a:pPr marL="174625" indent="-174625" eaLnBrk="1" hangingPunct="1">
              <a:spcBef>
                <a:spcPct val="0"/>
              </a:spcBef>
              <a:spcAft>
                <a:spcPct val="30000"/>
              </a:spcAft>
              <a:buFontTx/>
              <a:buChar char="•"/>
            </a:pPr>
            <a:endParaRPr lang="en-US" altLang="en-US" sz="1100" dirty="0">
              <a:latin typeface="Arial" panose="020B0604020202020204" pitchFamily="34" charset="0"/>
              <a:cs typeface="Arial" panose="020B0604020202020204" pitchFamily="34" charset="0"/>
            </a:endParaRPr>
          </a:p>
          <a:p>
            <a:pPr marL="174625" indent="-174625"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Summary of advanced features represented in this student’s samples: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Emerging comfort and fluency when speaking</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Emerging grade-appropriate vocabulary and basic grasp of language structures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Ability to narrate and describe in some detail</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Use of simple past tenses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Speech usually understandable</a:t>
            </a:r>
          </a:p>
          <a:p>
            <a:pPr marL="174625" indent="-174625" eaLnBrk="1" hangingPunct="1">
              <a:spcBef>
                <a:spcPct val="0"/>
              </a:spcBef>
              <a:spcAft>
                <a:spcPct val="30000"/>
              </a:spcAft>
              <a:buFontTx/>
              <a:buChar char="•"/>
            </a:pPr>
            <a:endParaRPr lang="en-US" altLang="en-US" dirty="0"/>
          </a:p>
          <a:p>
            <a:pPr marL="174625" indent="-174625" eaLnBrk="1" hangingPunct="1">
              <a:spcBef>
                <a:spcPct val="0"/>
              </a:spcBef>
              <a:spcAft>
                <a:spcPct val="30000"/>
              </a:spcAft>
            </a:pPr>
            <a:r>
              <a:rPr lang="en-US" altLang="en-US" sz="1200" dirty="0"/>
              <a:t> </a:t>
            </a:r>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buFontTx/>
              <a:buChar cha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Instances of unnatural phrasing and linguistic errors are minor and don’t interfere with communication (it claps the clothes on it).</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comfortably describe the object that he has felt in a bag. In doing so, he uses vocabulary and grammar structures in a manner nearly comparable to that of native English-speaking peers.</a:t>
            </a:r>
          </a:p>
          <a:p>
            <a:pPr eaLnBrk="1" hangingPunct="1">
              <a:spcBef>
                <a:spcPct val="0"/>
              </a:spcBef>
              <a:buFontTx/>
              <a:buNone/>
            </a:pPr>
            <a:endParaRPr lang="en-US" altLang="en-US" sz="1100" dirty="0"/>
          </a:p>
          <a:p>
            <a:pPr eaLnBrk="1" hangingPunct="1">
              <a:spcBef>
                <a:spcPct val="0"/>
              </a:spcBef>
              <a:buFontTx/>
              <a:buChar char="•"/>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talk with ease about a past event on a familiar topic.</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uses idioms and colloquialisms similar to those used by his native English-speaking peers (cuz I been there, got bit).</a:t>
            </a:r>
          </a:p>
          <a:p>
            <a:pPr marL="284163" lvl="1" indent="-168275" eaLnBrk="1" hangingPunct="1">
              <a:spcBef>
                <a:spcPct val="0"/>
              </a:spcBef>
              <a:buFontTx/>
              <a:buChar char="•"/>
            </a:pPr>
            <a:r>
              <a:rPr lang="en-US" altLang="en-US" sz="1100" dirty="0">
                <a:latin typeface="Arial" panose="020B0604020202020204" pitchFamily="34" charset="0"/>
                <a:cs typeface="Arial" panose="020B0604020202020204" pitchFamily="34" charset="0"/>
              </a:rPr>
              <a:t>Minor errors in word choice and grammar structures do not interfere with overall communication (he got snatched, it stinked, it hurted) and are not unlike errors made by native English-speaking peers.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Student exhibits spontaneous, extended speech with infrequent hesitations.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effectively communicate about his fishing experience using subject-specific vocabulary (fishing rod, catfish).</a:t>
            </a:r>
          </a:p>
          <a:p>
            <a:pPr eaLnBrk="1" hangingPunct="1">
              <a:spcBef>
                <a:spcPct val="0"/>
              </a:spcBef>
              <a:spcAft>
                <a:spcPct val="30000"/>
              </a:spcAft>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endParaRPr lang="en-US" altLang="en-US" sz="1100" dirty="0">
              <a:latin typeface="Arial" panose="020B0604020202020204" pitchFamily="34" charset="0"/>
              <a:cs typeface="Arial" panose="020B0604020202020204" pitchFamily="34" charset="0"/>
            </a:endParaRP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Instances of unnatural phrasing and linguistic errors are minor and don’t interfere with communication.</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elaborates with ease about a common experience.</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Summary of advanced high features represented in this student’s speech samples: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Spontaneous, extended speech with infrequent hesitations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Ability to participate comfortably in grade level activities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Narrations and descriptions similar to those of native English-speaking peers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Use of complex tenses, grammar, and sentences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Rarely makes linguistic or pronunciation errors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Errors rarely interfere with overall communication  </a:t>
            </a:r>
          </a:p>
          <a:p>
            <a:pPr eaLnBrk="1" hangingPunct="1">
              <a:spcBef>
                <a:spcPct val="0"/>
              </a:spcBef>
              <a:buFontTx/>
              <a:buChar char="•"/>
            </a:pPr>
            <a:endParaRPr lang="en-US" altLang="en-US" sz="1100" dirty="0"/>
          </a:p>
          <a:p>
            <a:pPr eaLnBrk="1" hangingPunct="1">
              <a:spcBef>
                <a:spcPct val="0"/>
              </a:spcBef>
            </a:pPr>
            <a:endParaRPr lang="en-US" altLang="en-US" sz="1100" dirty="0"/>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1350" y="4273550"/>
            <a:ext cx="5784850" cy="4476750"/>
          </a:xfrm>
        </p:spPr>
        <p:txBody>
          <a:bodyPr/>
          <a:lstStyle/>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Review the K–1 reading PLDs and note the overall English proficiency described in the summary statement for each level. Then examine the main features of each level and note how the descriptors bring greater definition to the summary statements, showing the continuum of English language development across the levels.</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 ability</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limited ability</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ability with second language acquisition support</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ability with minimal second language acquisition support</a:t>
            </a:r>
            <a:endParaRPr lang="en-US" altLang="en-US" sz="1100" b="1"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The K–1 reading rubric requires the rater to consider how well the student can use the English language </a:t>
            </a:r>
            <a:r>
              <a:rPr lang="en-US" altLang="en-US" sz="1100" b="1" dirty="0">
                <a:latin typeface="Arial" panose="020B0604020202020204" pitchFamily="34" charset="0"/>
                <a:cs typeface="Arial" panose="020B0604020202020204" pitchFamily="34" charset="0"/>
              </a:rPr>
              <a:t>to</a:t>
            </a:r>
            <a:r>
              <a:rPr lang="en-US" altLang="en-US" sz="1100" dirty="0">
                <a:latin typeface="Arial" panose="020B0604020202020204" pitchFamily="34" charset="0"/>
                <a:cs typeface="Arial" panose="020B0604020202020204" pitchFamily="34" charset="0"/>
              </a:rPr>
              <a:t> </a:t>
            </a:r>
            <a:r>
              <a:rPr lang="en-US" altLang="en-US" sz="1100" b="1" dirty="0">
                <a:latin typeface="Arial" panose="020B0604020202020204" pitchFamily="34" charset="0"/>
                <a:cs typeface="Arial" panose="020B0604020202020204" pitchFamily="34" charset="0"/>
              </a:rPr>
              <a:t>build foundational reading skills</a:t>
            </a:r>
            <a:r>
              <a:rPr lang="en-US" altLang="en-US" sz="1100" dirty="0">
                <a:latin typeface="Arial" panose="020B0604020202020204" pitchFamily="34" charset="0"/>
                <a:cs typeface="Arial" panose="020B0604020202020204" pitchFamily="34" charset="0"/>
              </a:rPr>
              <a:t>. Students in K–1 (whether ELs or not) vary widely in their early literacy development and may be at different developmental reading stages regardless of second language acquisition issues. For this reason, the K–1 reading rubric considers the extent to which the student can use the English language to build foundational reading skills through oral reading activities as well as through activities that require actual decoding of text. </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tabLst>
                <a:tab pos="434975" algn="l"/>
                <a:tab pos="1089025" algn="l"/>
              </a:tabLst>
            </a:pPr>
            <a:r>
              <a:rPr lang="en-US" altLang="en-US" sz="1100" dirty="0">
                <a:latin typeface="Arial" panose="020B0604020202020204" pitchFamily="34" charset="0"/>
                <a:cs typeface="Arial" panose="020B0604020202020204" pitchFamily="34" charset="0"/>
              </a:rPr>
              <a:t>The bulleted descriptors address the following features and show the continuum of English language development across the levels.</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comprehension of stories read aloud (oral reading)</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2nd descriptor: 	</a:t>
            </a:r>
            <a:r>
              <a:rPr lang="en-US" altLang="en-US" sz="1100" dirty="0">
                <a:latin typeface="Arial" panose="020B0604020202020204" pitchFamily="34" charset="0"/>
                <a:cs typeface="Arial" panose="020B0604020202020204" pitchFamily="34" charset="0"/>
              </a:rPr>
              <a:t>recognizing/understanding simple environmental print, high-</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frequency words, sight vocabulary</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3rd descriptor: 	</a:t>
            </a:r>
            <a:r>
              <a:rPr lang="en-US" altLang="en-US" sz="1100" dirty="0">
                <a:latin typeface="Arial" panose="020B0604020202020204" pitchFamily="34" charset="0"/>
                <a:cs typeface="Arial" panose="020B0604020202020204" pitchFamily="34" charset="0"/>
              </a:rPr>
              <a:t>decoding grade-appropriate English text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Review the footnote at the bottom of the rubric concerning the fact that the third descriptor in each level applies only to students who are at the developmental stage of decoding written text. Students not yet at this stage should be rated on the basis of the first and second descriptors in each level. This means that the four proficiency level ratings are applicable to K–1 students who have not yet reached the developmental stage of decoding written text.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lnSpc>
                <a:spcPct val="80000"/>
              </a:lnSpc>
              <a:tabLst>
                <a:tab pos="434975" algn="l"/>
                <a:tab pos="1089025" algn="l"/>
              </a:tabLst>
            </a:pPr>
            <a:endParaRPr lang="en-US" altLang="en-US" sz="1100" b="1" dirty="0">
              <a:solidFill>
                <a:srgbClr val="3333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for determining a student’s level of English language proficiency in reading. </a:t>
            </a: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050" dirty="0"/>
          </a:p>
          <a:p>
            <a:pPr eaLnBrk="1" hangingPunct="1">
              <a:spcBef>
                <a:spcPct val="0"/>
              </a:spcBef>
            </a:pPr>
            <a:endParaRPr lang="en-US" altLang="en-US" dirty="0"/>
          </a:p>
          <a:p>
            <a:pPr eaLnBrk="1" hangingPunct="1">
              <a:spcBef>
                <a:spcPct val="0"/>
              </a:spcBef>
            </a:pPr>
            <a:endParaRPr lang="en-US" altLang="en-US" b="1"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268812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5306"/>
            <a:ext cx="5486400" cy="4559300"/>
          </a:xfrm>
        </p:spPr>
        <p:txBody>
          <a:bodyPr/>
          <a:lstStyle/>
          <a:p>
            <a:pPr eaLnBrk="1" hangingPunct="1">
              <a:spcBef>
                <a:spcPts val="25"/>
              </a:spcBef>
              <a:spcAft>
                <a:spcPts val="588"/>
              </a:spcAft>
              <a:tabLst>
                <a:tab pos="434975" algn="l"/>
                <a:tab pos="1025525" algn="l"/>
              </a:tabLst>
            </a:pPr>
            <a:r>
              <a:rPr lang="en-US" altLang="en-US" sz="1100" dirty="0">
                <a:latin typeface="Arial" panose="020B0604020202020204" pitchFamily="34" charset="0"/>
                <a:cs typeface="Arial" panose="020B0604020202020204" pitchFamily="34" charset="0"/>
              </a:rPr>
              <a:t>Review the K–1 writing PLDs and note the overall English proficiency described in the summary statement for each level. Then examine the main features and note how the descriptors bring greater definition to the summary statements, showing the continuum of English language development across the levels.</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 ability</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limited ability</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ability with second language acquisition support</a:t>
            </a:r>
          </a:p>
          <a:p>
            <a:pPr eaLnBrk="1" hangingPunct="1">
              <a:spcBef>
                <a:spcPct val="0"/>
              </a:spcBef>
              <a:spcAft>
                <a:spcPts val="588"/>
              </a:spcAft>
              <a:tabLst>
                <a:tab pos="434975" algn="l"/>
                <a:tab pos="10255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ability with minimal second language acquisition support</a:t>
            </a:r>
          </a:p>
          <a:p>
            <a:pPr eaLnBrk="1" hangingPunct="1">
              <a:spcBef>
                <a:spcPct val="20000"/>
              </a:spcBef>
              <a:tabLst>
                <a:tab pos="434975" algn="l"/>
                <a:tab pos="1025525" algn="l"/>
              </a:tabLst>
            </a:pPr>
            <a:r>
              <a:rPr lang="en-US" altLang="en-US" sz="1100" dirty="0">
                <a:latin typeface="Arial" panose="020B0604020202020204" pitchFamily="34" charset="0"/>
                <a:cs typeface="Arial" panose="020B0604020202020204" pitchFamily="34" charset="0"/>
              </a:rPr>
              <a:t>The K–1 writing rubric (like the K–1 reading rubric) requires the rater to consider how well the student can use the English language </a:t>
            </a:r>
            <a:r>
              <a:rPr lang="en-US" altLang="en-US" sz="1100" b="1" dirty="0">
                <a:latin typeface="Arial" panose="020B0604020202020204" pitchFamily="34" charset="0"/>
                <a:cs typeface="Arial" panose="020B0604020202020204" pitchFamily="34" charset="0"/>
              </a:rPr>
              <a:t>to</a:t>
            </a:r>
            <a:r>
              <a:rPr lang="en-US" altLang="en-US" sz="1100" dirty="0">
                <a:latin typeface="Arial" panose="020B0604020202020204" pitchFamily="34" charset="0"/>
                <a:cs typeface="Arial" panose="020B0604020202020204" pitchFamily="34" charset="0"/>
              </a:rPr>
              <a:t> </a:t>
            </a:r>
            <a:r>
              <a:rPr lang="en-US" altLang="en-US" sz="1100" b="1" dirty="0">
                <a:latin typeface="Arial" panose="020B0604020202020204" pitchFamily="34" charset="0"/>
                <a:cs typeface="Arial" panose="020B0604020202020204" pitchFamily="34" charset="0"/>
              </a:rPr>
              <a:t>build foundational writing skills</a:t>
            </a:r>
            <a:r>
              <a:rPr lang="en-US" altLang="en-US" sz="1100" dirty="0">
                <a:latin typeface="Arial" panose="020B0604020202020204" pitchFamily="34" charset="0"/>
                <a:cs typeface="Arial" panose="020B0604020202020204" pitchFamily="34" charset="0"/>
              </a:rPr>
              <a:t>. Students in K–1 (whether EB students or not) vary widely in their early literacy development and may be at different developmental writing stages regardless of second language acquisition issues. For this reason, the K–1 writing rubric considers the extent to which the student can use the English language to build foundational writing skills through oral activities that are based on emergent forms of writing as well as through activities that involve self-generated, connected written text. </a:t>
            </a:r>
          </a:p>
          <a:p>
            <a:pPr eaLnBrk="1" hangingPunct="1">
              <a:spcBef>
                <a:spcPct val="0"/>
              </a:spcBef>
              <a:tabLst>
                <a:tab pos="434975" algn="l"/>
                <a:tab pos="1025525" algn="l"/>
              </a:tabLst>
            </a:pPr>
            <a:endParaRPr lang="en-US" altLang="en-US" sz="1100" dirty="0"/>
          </a:p>
          <a:p>
            <a:pPr eaLnBrk="1" hangingPunct="1">
              <a:spcBef>
                <a:spcPct val="20000"/>
              </a:spcBef>
              <a:spcAft>
                <a:spcPct val="20000"/>
              </a:spcAft>
              <a:tabLst>
                <a:tab pos="434975" algn="l"/>
                <a:tab pos="1025525" algn="l"/>
              </a:tabLst>
            </a:pPr>
            <a:r>
              <a:rPr lang="en-US" altLang="en-US" sz="1100" dirty="0">
                <a:latin typeface="Arial" panose="020B0604020202020204" pitchFamily="34" charset="0"/>
                <a:cs typeface="Arial" panose="020B0604020202020204" pitchFamily="34" charset="0"/>
              </a:rPr>
              <a:t>The bulleted descriptors address the following features and show the continuum of English language development across the levels.</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use of English to explain self-generated writing, including emergent forms of writing</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2nd descriptor: </a:t>
            </a:r>
            <a:r>
              <a:rPr lang="en-US" altLang="en-US" sz="1100" dirty="0">
                <a:latin typeface="Arial" panose="020B0604020202020204" pitchFamily="34" charset="0"/>
                <a:cs typeface="Arial" panose="020B0604020202020204" pitchFamily="34" charset="0"/>
              </a:rPr>
              <a:t>use of English to participate in shared writing activities</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3rd descriptor:  </a:t>
            </a:r>
            <a:r>
              <a:rPr lang="en-US" altLang="en-US" sz="1100" dirty="0">
                <a:latin typeface="Arial" panose="020B0604020202020204" pitchFamily="34" charset="0"/>
                <a:cs typeface="Arial" panose="020B0604020202020204" pitchFamily="34" charset="0"/>
              </a:rPr>
              <a:t>use of English in self-generated, connected written text</a:t>
            </a:r>
          </a:p>
          <a:p>
            <a:pPr eaLnBrk="1" hangingPunct="1">
              <a:spcBef>
                <a:spcPct val="20000"/>
              </a:spcBef>
              <a:tabLst>
                <a:tab pos="434975" algn="l"/>
                <a:tab pos="1025525" algn="l"/>
              </a:tabLst>
            </a:pPr>
            <a:r>
              <a:rPr lang="en-US" altLang="en-US" sz="1100" b="1" dirty="0">
                <a:latin typeface="Arial" panose="020B0604020202020204" pitchFamily="34" charset="0"/>
                <a:cs typeface="Arial" panose="020B0604020202020204" pitchFamily="34" charset="0"/>
              </a:rPr>
              <a:t>4th descriptor:  </a:t>
            </a:r>
            <a:r>
              <a:rPr lang="en-US" altLang="en-US" sz="1100" dirty="0">
                <a:latin typeface="Arial" panose="020B0604020202020204" pitchFamily="34" charset="0"/>
                <a:cs typeface="Arial" panose="020B0604020202020204" pitchFamily="34" charset="0"/>
              </a:rPr>
              <a:t>print awareness and primary language features</a:t>
            </a: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pPr eaLnBrk="1" hangingPunct="1">
              <a:spcBef>
                <a:spcPct val="20000"/>
              </a:spcBef>
              <a:tabLst>
                <a:tab pos="434975" algn="l"/>
                <a:tab pos="1025525" algn="l"/>
              </a:tabLst>
            </a:pPr>
            <a:r>
              <a:rPr lang="en-US" altLang="en-US" sz="1100" dirty="0">
                <a:latin typeface="Arial" panose="020B0604020202020204" pitchFamily="34" charset="0"/>
                <a:cs typeface="Arial" panose="020B0604020202020204" pitchFamily="34" charset="0"/>
              </a:rPr>
              <a:t>Review the footnote at the bottom of the rubric concerning the fact that the asterisked (*) descriptors in each level apply only to students who are at the developmental stage of generating original written text using a standard writing system. Students not yet at this stage should be rated on the basis of the other descriptors. This means that the four proficiency level ratings are applicable to K–1 students who have not yet reached the developmental stage of generating original text using a standard writing system.</a:t>
            </a: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Note that the writing proficiency level descriptors for grade 2 assume that students have reached the developmental stage of generating original text using a standard writing system.</a:t>
            </a: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39</a:t>
            </a:fld>
            <a:endParaRPr lang="en-US" dirty="0"/>
          </a:p>
        </p:txBody>
      </p:sp>
    </p:spTree>
    <p:extLst>
      <p:ext uri="{BB962C8B-B14F-4D97-AF65-F5344CB8AC3E}">
        <p14:creationId xmlns:p14="http://schemas.microsoft.com/office/powerpoint/2010/main" val="26105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599" y="4241800"/>
            <a:ext cx="6186407"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slide summarizes key features of the PLDs in terms of how well EB students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Note the term </a:t>
            </a:r>
            <a:r>
              <a:rPr lang="en-US" altLang="en-US" sz="1100" b="1" dirty="0">
                <a:latin typeface="Arial" panose="020B0604020202020204" pitchFamily="34" charset="0"/>
                <a:cs typeface="Arial" panose="020B0604020202020204" pitchFamily="34" charset="0"/>
              </a:rPr>
              <a:t>second language acquisition support</a:t>
            </a:r>
            <a:r>
              <a:rPr lang="en-US" altLang="en-US" sz="1100" dirty="0">
                <a:latin typeface="Arial" panose="020B0604020202020204" pitchFamily="34" charset="0"/>
                <a:cs typeface="Arial" panose="020B0604020202020204" pitchFamily="34" charset="0"/>
              </a:rPr>
              <a:t>. This term refers to the language assistance EB students need as they learn English. It is different from the type of assistance that any student (whether an EB student or not) might need when learning academic content. Second language acquisition support is specific to the unique language assistance that EB students need.</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overall language abilities of each proficiency level are as follows: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Beginning students</a:t>
            </a:r>
            <a:r>
              <a:rPr lang="en-US" altLang="en-US" sz="1100" dirty="0">
                <a:latin typeface="Arial" panose="020B0604020202020204" pitchFamily="34" charset="0"/>
                <a:cs typeface="Arial" panose="020B0604020202020204" pitchFamily="34" charset="0"/>
              </a:rPr>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students</a:t>
            </a:r>
            <a:r>
              <a:rPr lang="en-US" altLang="en-US" sz="1100" dirty="0">
                <a:latin typeface="Arial" panose="020B0604020202020204" pitchFamily="34" charset="0"/>
                <a:cs typeface="Arial" panose="020B0604020202020204" pitchFamily="34" charset="0"/>
              </a:rPr>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Advanced students </a:t>
            </a:r>
            <a:r>
              <a:rPr lang="en-US" altLang="en-US" sz="1100" dirty="0">
                <a:latin typeface="Arial" panose="020B0604020202020204" pitchFamily="34" charset="0"/>
                <a:cs typeface="Arial" panose="020B0604020202020204" pitchFamily="34" charset="0"/>
              </a:rPr>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Advanced high students </a:t>
            </a:r>
            <a:r>
              <a:rPr lang="en-US" altLang="en-US" sz="1100" dirty="0">
                <a:latin typeface="Arial" panose="020B0604020202020204" pitchFamily="34" charset="0"/>
                <a:cs typeface="Arial" panose="020B0604020202020204" pitchFamily="34" charset="0"/>
              </a:rPr>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Note that high academic achievement is not a prerequisite of the advanced high level of English language proficiency. Advanced high EB students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90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for determining a student’s level of English language proficiency in writing. </a:t>
            </a:r>
          </a:p>
          <a:p>
            <a:pPr eaLnBrk="1" hangingPunct="1">
              <a:spcBef>
                <a:spcPct val="0"/>
              </a:spcBef>
            </a:pPr>
            <a:endParaRPr lang="en-US" altLang="en-US" sz="1200" i="1" dirty="0"/>
          </a:p>
          <a:p>
            <a:pPr eaLnBrk="1" hangingPunct="1">
              <a:spcBef>
                <a:spcPct val="0"/>
              </a:spcBef>
              <a:spcAft>
                <a:spcPct val="30000"/>
              </a:spcAft>
            </a:pPr>
            <a:endParaRPr lang="en-US" altLang="en-US" sz="1200" i="1" dirty="0"/>
          </a:p>
          <a:p>
            <a:pPr eaLnBrk="1" hangingPunct="1">
              <a:spcBef>
                <a:spcPct val="0"/>
              </a:spcBef>
              <a:spcAft>
                <a:spcPct val="30000"/>
              </a:spcAft>
            </a:pPr>
            <a:endParaRPr lang="en-US" altLang="en-US" sz="1200" dirty="0"/>
          </a:p>
          <a:p>
            <a:pPr eaLnBrk="1" hangingPunct="1">
              <a:spcBef>
                <a:spcPct val="0"/>
              </a:spcBef>
            </a:pPr>
            <a:endParaRPr lang="en-US" altLang="en-US" sz="1200" b="1" dirty="0"/>
          </a:p>
          <a:p>
            <a:pPr eaLnBrk="1" hangingPunct="1">
              <a:spcBef>
                <a:spcPct val="0"/>
              </a:spcBef>
            </a:pPr>
            <a:endParaRPr lang="en-US" altLang="en-US" b="1" dirty="0">
              <a:solidFill>
                <a:srgbClr val="3333FF"/>
              </a:solidFill>
            </a:endParaRP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40</a:t>
            </a:fld>
            <a:endParaRPr lang="en-US" dirty="0"/>
          </a:p>
        </p:txBody>
      </p:sp>
    </p:spTree>
    <p:extLst>
      <p:ext uri="{BB962C8B-B14F-4D97-AF65-F5344CB8AC3E}">
        <p14:creationId xmlns:p14="http://schemas.microsoft.com/office/powerpoint/2010/main" val="382989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41</a:t>
            </a:fld>
            <a:endParaRPr lang="en-US" altLang="en-US" u="none" dirty="0"/>
          </a:p>
        </p:txBody>
      </p:sp>
    </p:spTree>
    <p:extLst>
      <p:ext uri="{BB962C8B-B14F-4D97-AF65-F5344CB8AC3E}">
        <p14:creationId xmlns:p14="http://schemas.microsoft.com/office/powerpoint/2010/main" val="2141841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218745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5000" y="4229100"/>
            <a:ext cx="5962650" cy="3600450"/>
          </a:xfrm>
        </p:spPr>
        <p:txBody>
          <a:bodyPr/>
          <a:lstStyle/>
          <a:p>
            <a:pPr>
              <a:spcBef>
                <a:spcPct val="0"/>
              </a:spcBef>
              <a:tabLst>
                <a:tab pos="434975" algn="l"/>
                <a:tab pos="1089025" algn="l"/>
              </a:tabLst>
            </a:pPr>
            <a:r>
              <a:rPr lang="en-US" altLang="en-US" sz="1100" dirty="0">
                <a:latin typeface="Arial"/>
                <a:cs typeface="Arial"/>
              </a:rPr>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10000"/>
              </a:spcAft>
              <a:tabLst>
                <a:tab pos="434975" algn="l"/>
                <a:tab pos="1089025" algn="l"/>
              </a:tabLst>
            </a:pPr>
            <a:r>
              <a:rPr lang="en-US" altLang="en-US" sz="1100" dirty="0">
                <a:latin typeface="Arial"/>
                <a:cs typeface="Arial"/>
              </a:rPr>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100" b="1" dirty="0">
                <a:latin typeface="Arial"/>
                <a:cs typeface="Arial"/>
              </a:rPr>
              <a:t>B	</a:t>
            </a:r>
            <a:r>
              <a:rPr lang="en-US" altLang="en-US" sz="1100" dirty="0">
                <a:latin typeface="Arial"/>
                <a:cs typeface="Arial"/>
              </a:rPr>
              <a:t>little or no English</a:t>
            </a:r>
          </a:p>
          <a:p>
            <a:pPr>
              <a:spcBef>
                <a:spcPct val="0"/>
              </a:spcBef>
              <a:spcAft>
                <a:spcPct val="10000"/>
              </a:spcAft>
              <a:tabLst>
                <a:tab pos="434975" algn="l"/>
                <a:tab pos="1089025" algn="l"/>
              </a:tabLst>
            </a:pPr>
            <a:r>
              <a:rPr lang="en-US" altLang="en-US" sz="1100" b="1" dirty="0">
                <a:latin typeface="Arial"/>
                <a:cs typeface="Arial"/>
              </a:rPr>
              <a:t>I    	</a:t>
            </a:r>
            <a:r>
              <a:rPr lang="en-US" altLang="en-US" sz="1100" dirty="0">
                <a:latin typeface="Arial"/>
                <a:cs typeface="Arial"/>
              </a:rPr>
              <a:t>simple, high-frequency, routine </a:t>
            </a:r>
            <a:endParaRPr lang="en-US" altLang="en-US" sz="1100" dirty="0">
              <a:latin typeface="Arial" panose="020B0604020202020204" pitchFamily="34" charset="0"/>
              <a:cs typeface="Arial" panose="020B0604020202020204" pitchFamily="34" charset="0"/>
            </a:endParaRPr>
          </a:p>
          <a:p>
            <a:pPr>
              <a:spcBef>
                <a:spcPct val="0"/>
              </a:spcBef>
              <a:spcAft>
                <a:spcPct val="10000"/>
              </a:spcAft>
              <a:tabLst>
                <a:tab pos="434975" algn="l"/>
                <a:tab pos="1089025" algn="l"/>
              </a:tabLst>
            </a:pPr>
            <a:r>
              <a:rPr lang="en-US" altLang="en-US" sz="1100" b="1" dirty="0">
                <a:latin typeface="Arial"/>
                <a:cs typeface="Arial"/>
              </a:rPr>
              <a:t>A     	</a:t>
            </a:r>
            <a:r>
              <a:rPr lang="en-US" altLang="en-US" sz="1100" dirty="0">
                <a:latin typeface="Arial"/>
                <a:cs typeface="Arial"/>
              </a:rPr>
              <a:t>grade-appropriate with second language acquisition support          </a:t>
            </a:r>
            <a:endParaRPr lang="en-US" altLang="en-US" sz="1100"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dirty="0">
                <a:latin typeface="Arial"/>
                <a:cs typeface="Arial"/>
              </a:rPr>
              <a:t>AH   	</a:t>
            </a:r>
            <a:r>
              <a:rPr lang="en-US" altLang="en-US" sz="1100" dirty="0">
                <a:latin typeface="Arial"/>
                <a:cs typeface="Arial"/>
              </a:rPr>
              <a:t>grade-appropriate with minimal second language acquisition support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a:cs typeface="Arial"/>
              </a:rPr>
              <a:t>Examine the main features of each level. Note how the descriptors</a:t>
            </a:r>
            <a:r>
              <a:rPr lang="en-US" altLang="en-US" sz="1100" dirty="0">
                <a:solidFill>
                  <a:srgbClr val="FF3300"/>
                </a:solidFill>
                <a:latin typeface="Arial"/>
                <a:cs typeface="Arial"/>
              </a:rPr>
              <a:t> </a:t>
            </a:r>
            <a:r>
              <a:rPr lang="en-US" altLang="en-US" sz="1100" dirty="0">
                <a:latin typeface="Arial"/>
                <a:cs typeface="Arial"/>
              </a:rPr>
              <a:t>further define the summary statements and show the continuum of English language development </a:t>
            </a:r>
            <a:r>
              <a:rPr lang="en-US" altLang="en-US" sz="1100" b="1" dirty="0">
                <a:latin typeface="Arial"/>
                <a:cs typeface="Arial"/>
              </a:rPr>
              <a:t>across the proficiency levels</a:t>
            </a:r>
            <a:r>
              <a:rPr lang="en-US" altLang="en-US" sz="1100" dirty="0">
                <a:latin typeface="Arial"/>
                <a:cs typeface="Arial"/>
              </a:rPr>
              <a: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10000"/>
              </a:spcBef>
              <a:tabLst>
                <a:tab pos="434975" algn="l"/>
                <a:tab pos="1089025" algn="l"/>
              </a:tabLst>
            </a:pPr>
            <a:r>
              <a:rPr lang="en-US" altLang="en-US" sz="1100" b="1" dirty="0">
                <a:latin typeface="Arial"/>
                <a:cs typeface="Arial"/>
              </a:rPr>
              <a:t>1st descriptor:</a:t>
            </a:r>
            <a:r>
              <a:rPr lang="en-US" altLang="en-US" sz="1100" dirty="0">
                <a:latin typeface="Arial"/>
                <a:cs typeface="Arial"/>
              </a:rPr>
              <a:t> 	type of spoken English understood and extent to which understanding is dependent on supports and linguistic adaptations </a:t>
            </a:r>
            <a:endParaRPr lang="en-US" altLang="en-US" sz="1100" dirty="0">
              <a:latin typeface="Arial" panose="020B0604020202020204" pitchFamily="34" charset="0"/>
              <a:cs typeface="Arial" panose="020B0604020202020204" pitchFamily="34" charset="0"/>
            </a:endParaRPr>
          </a:p>
          <a:p>
            <a:pPr eaLnBrk="1" hangingPunct="1">
              <a:spcBef>
                <a:spcPct val="10000"/>
              </a:spcBef>
              <a:tabLst>
                <a:tab pos="434975" algn="l"/>
                <a:tab pos="1089025" algn="l"/>
              </a:tabLst>
            </a:pPr>
            <a:r>
              <a:rPr lang="en-US" altLang="en-US" sz="1100" b="1" dirty="0">
                <a:latin typeface="Arial"/>
                <a:cs typeface="Arial"/>
              </a:rPr>
              <a:t>2nd descriptor:</a:t>
            </a:r>
            <a:r>
              <a:rPr lang="en-US" altLang="en-US" sz="1100" dirty="0">
                <a:latin typeface="Arial"/>
                <a:cs typeface="Arial"/>
              </a:rPr>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100" b="1" dirty="0">
                <a:latin typeface="Arial"/>
                <a:cs typeface="Arial"/>
              </a:rPr>
              <a:t>3rd descriptor:</a:t>
            </a:r>
            <a:r>
              <a:rPr lang="en-US" altLang="en-US" sz="1100" dirty="0">
                <a:latin typeface="Arial"/>
                <a:cs typeface="Arial"/>
              </a:rPr>
              <a:t> 	degree of need to seek clarification to understand or confirm meaning of spoken English</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dirty="0">
                <a:latin typeface="Arial"/>
                <a:cs typeface="Arial"/>
              </a:rPr>
              <a:t>In the context of second language acquisition, the term “</a:t>
            </a:r>
            <a:r>
              <a:rPr lang="en-US" altLang="en-US" sz="1100" b="1" dirty="0">
                <a:latin typeface="Arial"/>
                <a:cs typeface="Arial"/>
              </a:rPr>
              <a:t>high-frequency words</a:t>
            </a:r>
            <a:r>
              <a:rPr lang="en-US" altLang="en-US" sz="1100" dirty="0">
                <a:latin typeface="Arial"/>
                <a:cs typeface="Arial"/>
              </a:rPr>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b="1" u="sng"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dirty="0">
                <a:latin typeface="Arial"/>
                <a:cs typeface="Arial"/>
              </a:rPr>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list of activities is not exhaustive. Teachers may identify other appropriate activities suited to the grade level(s) taught.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 about what behaviors help indicate an emergent bilingual student’s level of English language listening proficiency and how to tell whether an EB student is struggling to understand the English used in oral presentations, directions, text read aloud, etc.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900" y="4305300"/>
            <a:ext cx="5664200" cy="4686300"/>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sample shows classroom speech that is not academic in nature. </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each listening sample presented in the upcoming slides, it should be assumed that the teacher is talking informally to a class </a:t>
            </a:r>
            <a:r>
              <a:rPr kumimoji="0" lang="en-US" altLang="en-US" sz="11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making linguistic accommodations designed for EB students.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spontaneous informal speech, EB students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sample exemplifies what is meant by the second </a:t>
            </a:r>
            <a:r>
              <a:rPr kumimoji="0" lang="en-US" altLang="en-US" sz="1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beginning</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bullet of the PLDs for listening.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ct val="3000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Beginning listeners:</a:t>
            </a:r>
          </a:p>
          <a:p>
            <a:pPr marL="225425" marR="0" lvl="1" indent="-112713" algn="l" defTabSz="914400" rtl="0" eaLnBrk="1" fontAlgn="auto" latinLnBrk="0" hangingPunct="1">
              <a:lnSpc>
                <a:spcPct val="100000"/>
              </a:lnSpc>
              <a:spcBef>
                <a:spcPct val="0"/>
              </a:spcBef>
              <a:spcAft>
                <a:spcPts val="0"/>
              </a:spcAft>
              <a:buClrTx/>
              <a:buSzTx/>
              <a:buFontTx/>
              <a:buChar char="•"/>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struggle to identify and distinguish individual words and phrases during social and instructional interactions that have not been intentionally modified for EB students</a:t>
            </a:r>
          </a:p>
          <a:p>
            <a:pPr marL="225425" marR="0" lvl="1" indent="-112713"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listening samples reinforce the importance of making appropriate linguistic accommodations according to the EB student’s proficiency level.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Beginners can be expected to struggle to understand what they hear even when extensive linguistic accommodations (adaptations and supports) are provided. Beginners benefit most from having a teacher or peer translate what is said into their native language.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13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8950"/>
            <a:ext cx="5486400" cy="36004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intermediate</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often identify and distinguish key words and phrases necessary to understand the general meaning (gist) during social and basic instructional interactions that have not been intentionally modified for EB students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32656"/>
            <a:ext cx="12192000" cy="517721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CFE1C27C-2AE4-43E5-B846-87598FEE200A}"/>
              </a:ext>
            </a:extLst>
          </p:cNvPr>
          <p:cNvSpPr txBox="1">
            <a:spLocks/>
          </p:cNvSpPr>
          <p:nvPr userDrawn="1"/>
        </p:nvSpPr>
        <p:spPr>
          <a:xfrm>
            <a:off x="1104857" y="1336919"/>
            <a:ext cx="7789163" cy="4583659"/>
          </a:xfrm>
          <a:prstGeom prst="rect">
            <a:avLst/>
          </a:prstGeom>
          <a:solidFill>
            <a:schemeClr val="bg1"/>
          </a:solidFill>
          <a:ln w="76200">
            <a:solidFill>
              <a:schemeClr val="accent2"/>
            </a:solidFill>
          </a:ln>
        </p:spPr>
        <p:txBody>
          <a:bodyPr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50" b="1" i="0" u="none" strike="noStrike" kern="1200" cap="none" spc="0" normalizeH="0" baseline="0" noProof="0">
              <a:ln>
                <a:noFill/>
              </a:ln>
              <a:solidFill>
                <a:srgbClr val="92C740"/>
              </a:solidFill>
              <a:effectLst/>
              <a:uLnTx/>
              <a:uFillTx/>
              <a:latin typeface="Calibri" panose="020F0502020204030204"/>
              <a:ea typeface="+mj-ea"/>
              <a:cs typeface="Calibri"/>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1256474" y="2289290"/>
            <a:ext cx="7499396" cy="24669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405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pic>
        <p:nvPicPr>
          <p:cNvPr id="5" name="Graphic 4">
            <a:extLst>
              <a:ext uri="{FF2B5EF4-FFF2-40B4-BE49-F238E27FC236}">
                <a16:creationId xmlns:a16="http://schemas.microsoft.com/office/drawing/2014/main" id="{2098A56E-C214-41DA-9D55-D3F79E587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3227" y="1518030"/>
            <a:ext cx="1391923" cy="695962"/>
          </a:xfrm>
          <a:prstGeom prst="rect">
            <a:avLst/>
          </a:prstGeom>
        </p:spPr>
      </p:pic>
      <p:sp>
        <p:nvSpPr>
          <p:cNvPr id="8" name="Text Placeholder 4">
            <a:extLst>
              <a:ext uri="{FF2B5EF4-FFF2-40B4-BE49-F238E27FC236}">
                <a16:creationId xmlns:a16="http://schemas.microsoft.com/office/drawing/2014/main" id="{1876D20F-9E38-4EC8-9856-A79FFAB1F14C}"/>
              </a:ext>
            </a:extLst>
          </p:cNvPr>
          <p:cNvSpPr>
            <a:spLocks noGrp="1"/>
          </p:cNvSpPr>
          <p:nvPr>
            <p:ph type="body" sz="quarter" idx="10" hasCustomPrompt="1"/>
          </p:nvPr>
        </p:nvSpPr>
        <p:spPr>
          <a:xfrm>
            <a:off x="1283228" y="4865376"/>
            <a:ext cx="7472643" cy="869505"/>
          </a:xfrm>
          <a:prstGeom prst="rect">
            <a:avLst/>
          </a:prstGeom>
        </p:spPr>
        <p:txBody>
          <a:bodyPr anchor="t"/>
          <a:lstStyle>
            <a:lvl1pPr>
              <a:buNone/>
              <a:defRPr sz="1800">
                <a:solidFill>
                  <a:sysClr val="windowText" lastClr="000000"/>
                </a:solidFill>
              </a:defRPr>
            </a:lvl1pPr>
            <a:lvl2pPr>
              <a:buNone/>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Sub-title</a:t>
            </a:r>
          </a:p>
          <a:p>
            <a:pPr lvl="0"/>
            <a:r>
              <a:rPr lang="en-US"/>
              <a:t>Date</a:t>
            </a:r>
          </a:p>
        </p:txBody>
      </p:sp>
    </p:spTree>
    <p:extLst>
      <p:ext uri="{BB962C8B-B14F-4D97-AF65-F5344CB8AC3E}">
        <p14:creationId xmlns:p14="http://schemas.microsoft.com/office/powerpoint/2010/main" val="4441357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2" y="1322173"/>
            <a:ext cx="3028623"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265421"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6108179"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988698"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265419"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6108177"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988698"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58359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6419207"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301882"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Slide Number Placeholder 5">
            <a:extLst>
              <a:ext uri="{FF2B5EF4-FFF2-40B4-BE49-F238E27FC236}">
                <a16:creationId xmlns:a16="http://schemas.microsoft.com/office/drawing/2014/main" id="{B5401D45-2CB2-45C8-A682-DA96DD74DAD3}"/>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53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4"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244375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690804"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7227092"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9495238"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69080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7227096"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949523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99153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752437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80842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4958948" y="132875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4958952" y="1992909"/>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5254829" y="1335329"/>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Slide Number Placeholder 5">
            <a:extLst>
              <a:ext uri="{FF2B5EF4-FFF2-40B4-BE49-F238E27FC236}">
                <a16:creationId xmlns:a16="http://schemas.microsoft.com/office/drawing/2014/main" id="{ED1D5DF1-A084-42F0-9F84-610F9388782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57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Rectangle 9">
            <a:extLst>
              <a:ext uri="{FF2B5EF4-FFF2-40B4-BE49-F238E27FC236}">
                <a16:creationId xmlns:a16="http://schemas.microsoft.com/office/drawing/2014/main" id="{1E0729C3-ACF1-4E41-B822-FC5A03165595}"/>
              </a:ext>
            </a:extLst>
          </p:cNvPr>
          <p:cNvSpPr/>
          <p:nvPr userDrawn="1"/>
        </p:nvSpPr>
        <p:spPr>
          <a:xfrm>
            <a:off x="386541"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96353"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5006165"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315977"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625789" y="3372155"/>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81915" y="25390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89345" y="3830463"/>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101539" y="25389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89919" y="3830462"/>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616389" y="25389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8" name="Text Placeholder 2">
            <a:extLst>
              <a:ext uri="{FF2B5EF4-FFF2-40B4-BE49-F238E27FC236}">
                <a16:creationId xmlns:a16="http://schemas.microsoft.com/office/drawing/2014/main" id="{52E01429-D53B-4684-99F3-0DD6A7CCD3B3}"/>
              </a:ext>
            </a:extLst>
          </p:cNvPr>
          <p:cNvSpPr>
            <a:spLocks noGrp="1"/>
          </p:cNvSpPr>
          <p:nvPr>
            <p:ph type="body" sz="quarter" idx="32" hasCustomPrompt="1"/>
          </p:nvPr>
        </p:nvSpPr>
        <p:spPr>
          <a:xfrm>
            <a:off x="381971"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FEC9E24E-8820-4156-B685-C6F343385E11}"/>
              </a:ext>
            </a:extLst>
          </p:cNvPr>
          <p:cNvSpPr>
            <a:spLocks noGrp="1"/>
          </p:cNvSpPr>
          <p:nvPr>
            <p:ph type="body" sz="quarter" idx="33" hasCustomPrompt="1"/>
          </p:nvPr>
        </p:nvSpPr>
        <p:spPr>
          <a:xfrm>
            <a:off x="4614315"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0" name="Text Placeholder 2">
            <a:extLst>
              <a:ext uri="{FF2B5EF4-FFF2-40B4-BE49-F238E27FC236}">
                <a16:creationId xmlns:a16="http://schemas.microsoft.com/office/drawing/2014/main" id="{0444552D-FB60-4F31-9520-3B89BF2667A0}"/>
              </a:ext>
            </a:extLst>
          </p:cNvPr>
          <p:cNvSpPr>
            <a:spLocks noGrp="1"/>
          </p:cNvSpPr>
          <p:nvPr>
            <p:ph type="body" sz="quarter" idx="34" hasCustomPrompt="1"/>
          </p:nvPr>
        </p:nvSpPr>
        <p:spPr>
          <a:xfrm>
            <a:off x="8846658"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1" name="Text Placeholder 2">
            <a:extLst>
              <a:ext uri="{FF2B5EF4-FFF2-40B4-BE49-F238E27FC236}">
                <a16:creationId xmlns:a16="http://schemas.microsoft.com/office/drawing/2014/main" id="{89222BC9-3852-4736-8912-A9925196CFD5}"/>
              </a:ext>
            </a:extLst>
          </p:cNvPr>
          <p:cNvSpPr>
            <a:spLocks noGrp="1"/>
          </p:cNvSpPr>
          <p:nvPr>
            <p:ph type="body" sz="quarter" idx="35" hasCustomPrompt="1"/>
          </p:nvPr>
        </p:nvSpPr>
        <p:spPr>
          <a:xfrm>
            <a:off x="2498143"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971765D2-0AB8-47C9-9148-50593080FB3E}"/>
              </a:ext>
            </a:extLst>
          </p:cNvPr>
          <p:cNvSpPr>
            <a:spLocks noGrp="1"/>
          </p:cNvSpPr>
          <p:nvPr>
            <p:ph type="body" sz="quarter" idx="36" hasCustomPrompt="1"/>
          </p:nvPr>
        </p:nvSpPr>
        <p:spPr>
          <a:xfrm>
            <a:off x="6730487"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63306E3D-0D51-45B8-A1C0-AF06F1ED2824}"/>
              </a:ext>
            </a:extLst>
          </p:cNvPr>
          <p:cNvSpPr>
            <a:spLocks noGrp="1"/>
          </p:cNvSpPr>
          <p:nvPr>
            <p:ph type="body" sz="quarter" idx="37" hasCustomPrompt="1"/>
          </p:nvPr>
        </p:nvSpPr>
        <p:spPr>
          <a:xfrm>
            <a:off x="4117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5" name="Text Placeholder 2">
            <a:extLst>
              <a:ext uri="{FF2B5EF4-FFF2-40B4-BE49-F238E27FC236}">
                <a16:creationId xmlns:a16="http://schemas.microsoft.com/office/drawing/2014/main" id="{2F3B708F-0327-4B40-B849-8724F0672B0E}"/>
              </a:ext>
            </a:extLst>
          </p:cNvPr>
          <p:cNvSpPr>
            <a:spLocks noGrp="1"/>
          </p:cNvSpPr>
          <p:nvPr>
            <p:ph type="body" sz="quarter" idx="38" hasCustomPrompt="1"/>
          </p:nvPr>
        </p:nvSpPr>
        <p:spPr>
          <a:xfrm>
            <a:off x="271441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1894A72A-360F-4813-974A-BE183FB17418}"/>
              </a:ext>
            </a:extLst>
          </p:cNvPr>
          <p:cNvSpPr>
            <a:spLocks noGrp="1"/>
          </p:cNvSpPr>
          <p:nvPr>
            <p:ph type="body" sz="quarter" idx="39" hasCustomPrompt="1"/>
          </p:nvPr>
        </p:nvSpPr>
        <p:spPr>
          <a:xfrm>
            <a:off x="5031371"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A76E79E5-7B66-4324-87D2-B80EB36D95F4}"/>
              </a:ext>
            </a:extLst>
          </p:cNvPr>
          <p:cNvSpPr>
            <a:spLocks noGrp="1"/>
          </p:cNvSpPr>
          <p:nvPr>
            <p:ph type="body" sz="quarter" idx="40" hasCustomPrompt="1"/>
          </p:nvPr>
        </p:nvSpPr>
        <p:spPr>
          <a:xfrm>
            <a:off x="733124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5" name="Text Placeholder 2">
            <a:extLst>
              <a:ext uri="{FF2B5EF4-FFF2-40B4-BE49-F238E27FC236}">
                <a16:creationId xmlns:a16="http://schemas.microsoft.com/office/drawing/2014/main" id="{B95D1B6D-E882-4E48-B140-B4FA5795F2A8}"/>
              </a:ext>
            </a:extLst>
          </p:cNvPr>
          <p:cNvSpPr>
            <a:spLocks noGrp="1"/>
          </p:cNvSpPr>
          <p:nvPr>
            <p:ph type="body" sz="quarter" idx="41" hasCustomPrompt="1"/>
          </p:nvPr>
        </p:nvSpPr>
        <p:spPr>
          <a:xfrm>
            <a:off x="96424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Slide Number Placeholder 5">
            <a:extLst>
              <a:ext uri="{FF2B5EF4-FFF2-40B4-BE49-F238E27FC236}">
                <a16:creationId xmlns:a16="http://schemas.microsoft.com/office/drawing/2014/main" id="{6EDD3520-E760-45B6-9D2D-D30D5FB02B4A}"/>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028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Month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50563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54108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2363126"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3220611"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4078098"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4935583"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5793070"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6650555"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750804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8365527"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9223014"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1008049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1093798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2398737"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3256390"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4114045"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4971698"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5829353"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6687006"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754466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8402314"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9259969"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1011762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1097527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34" name="Slide Number Placeholder 5">
            <a:extLst>
              <a:ext uri="{FF2B5EF4-FFF2-40B4-BE49-F238E27FC236}">
                <a16:creationId xmlns:a16="http://schemas.microsoft.com/office/drawing/2014/main" id="{F669174D-1272-4F8B-8AC3-4D4989DBF41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93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9/19/2024</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9/19/2024</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1" cy="449668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19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9/19/2024</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38913" y="194694"/>
            <a:ext cx="11336135" cy="527468"/>
          </a:xfrm>
        </p:spPr>
        <p:txBody>
          <a:bodyPr anchor="ctr">
            <a:no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438912" y="1610139"/>
            <a:ext cx="11329491" cy="433576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438913" y="762921"/>
            <a:ext cx="11336135" cy="454386"/>
          </a:xfrm>
          <a:prstGeom prst="rect">
            <a:avLst/>
          </a:prstGeom>
        </p:spPr>
        <p:txBody>
          <a:bodyPr anchor="t"/>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685800" rtl="0" eaLnBrk="1" fontAlgn="auto" latinLnBrk="0" hangingPunct="1">
              <a:lnSpc>
                <a:spcPct val="90000"/>
              </a:lnSpc>
              <a:spcBef>
                <a:spcPts val="750"/>
              </a:spcBef>
              <a:spcAft>
                <a:spcPts val="0"/>
              </a:spcAft>
              <a:buClr>
                <a:schemeClr val="bg2"/>
              </a:buClr>
              <a:buSzTx/>
              <a:buFont typeface="Wingdings" panose="05000000000000000000" pitchFamily="2" charset="2"/>
              <a:buNone/>
              <a:tabLst/>
              <a:defRPr/>
            </a:pPr>
            <a:r>
              <a:rPr lang="en-US"/>
              <a:t>Sub-Title</a:t>
            </a:r>
          </a:p>
        </p:txBody>
      </p:sp>
    </p:spTree>
    <p:extLst>
      <p:ext uri="{BB962C8B-B14F-4D97-AF65-F5344CB8AC3E}">
        <p14:creationId xmlns:p14="http://schemas.microsoft.com/office/powerpoint/2010/main" val="2269732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6385721"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422660"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6384711"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78A88B1D-8CA9-48F0-8B4D-B52D96D4B87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898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32656"/>
            <a:ext cx="12192000" cy="517721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CFE1C27C-2AE4-43E5-B846-87598FEE200A}"/>
              </a:ext>
            </a:extLst>
          </p:cNvPr>
          <p:cNvSpPr txBox="1">
            <a:spLocks/>
          </p:cNvSpPr>
          <p:nvPr userDrawn="1"/>
        </p:nvSpPr>
        <p:spPr>
          <a:xfrm>
            <a:off x="1104857" y="1336919"/>
            <a:ext cx="7789163" cy="4583659"/>
          </a:xfrm>
          <a:prstGeom prst="rect">
            <a:avLst/>
          </a:prstGeom>
          <a:solidFill>
            <a:schemeClr val="bg1"/>
          </a:solidFill>
          <a:ln w="76200">
            <a:solidFill>
              <a:schemeClr val="accent2"/>
            </a:solidFill>
          </a:ln>
        </p:spPr>
        <p:txBody>
          <a:bodyPr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50" b="1" i="0" u="none" strike="noStrike" kern="1200" cap="none" spc="0" normalizeH="0" baseline="0" noProof="0">
              <a:ln>
                <a:noFill/>
              </a:ln>
              <a:solidFill>
                <a:srgbClr val="92C740"/>
              </a:solidFill>
              <a:effectLst/>
              <a:uLnTx/>
              <a:uFillTx/>
              <a:latin typeface="Calibri" panose="020F0502020204030204"/>
              <a:ea typeface="+mj-ea"/>
              <a:cs typeface="Calibri"/>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1256474" y="2289290"/>
            <a:ext cx="7499396" cy="24669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405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pic>
        <p:nvPicPr>
          <p:cNvPr id="5" name="Graphic 4">
            <a:extLst>
              <a:ext uri="{FF2B5EF4-FFF2-40B4-BE49-F238E27FC236}">
                <a16:creationId xmlns:a16="http://schemas.microsoft.com/office/drawing/2014/main" id="{2098A56E-C214-41DA-9D55-D3F79E587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3227" y="1518030"/>
            <a:ext cx="1391923" cy="695962"/>
          </a:xfrm>
          <a:prstGeom prst="rect">
            <a:avLst/>
          </a:prstGeom>
        </p:spPr>
      </p:pic>
      <p:sp>
        <p:nvSpPr>
          <p:cNvPr id="8" name="Text Placeholder 4">
            <a:extLst>
              <a:ext uri="{FF2B5EF4-FFF2-40B4-BE49-F238E27FC236}">
                <a16:creationId xmlns:a16="http://schemas.microsoft.com/office/drawing/2014/main" id="{1876D20F-9E38-4EC8-9856-A79FFAB1F14C}"/>
              </a:ext>
            </a:extLst>
          </p:cNvPr>
          <p:cNvSpPr>
            <a:spLocks noGrp="1"/>
          </p:cNvSpPr>
          <p:nvPr>
            <p:ph type="body" sz="quarter" idx="10" hasCustomPrompt="1"/>
          </p:nvPr>
        </p:nvSpPr>
        <p:spPr>
          <a:xfrm>
            <a:off x="1283228" y="4865376"/>
            <a:ext cx="7472643" cy="869505"/>
          </a:xfrm>
          <a:prstGeom prst="rect">
            <a:avLst/>
          </a:prstGeom>
        </p:spPr>
        <p:txBody>
          <a:bodyPr anchor="t"/>
          <a:lstStyle>
            <a:lvl1pPr>
              <a:buNone/>
              <a:defRPr sz="1800">
                <a:solidFill>
                  <a:sysClr val="windowText" lastClr="000000"/>
                </a:solidFill>
              </a:defRPr>
            </a:lvl1pPr>
            <a:lvl2pPr>
              <a:buNone/>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Sub-title</a:t>
            </a:r>
          </a:p>
          <a:p>
            <a:pPr lvl="0"/>
            <a:r>
              <a:rPr lang="en-US"/>
              <a:t>Date</a:t>
            </a:r>
          </a:p>
        </p:txBody>
      </p:sp>
    </p:spTree>
    <p:extLst>
      <p:ext uri="{BB962C8B-B14F-4D97-AF65-F5344CB8AC3E}">
        <p14:creationId xmlns:p14="http://schemas.microsoft.com/office/powerpoint/2010/main" val="32582807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1" cy="449668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7504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11352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Titl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38913" y="194694"/>
            <a:ext cx="11336135" cy="527468"/>
          </a:xfrm>
        </p:spPr>
        <p:txBody>
          <a:bodyPr anchor="ctr">
            <a:no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438912" y="1610139"/>
            <a:ext cx="11329491" cy="433576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438913" y="762921"/>
            <a:ext cx="11336135" cy="454386"/>
          </a:xfrm>
          <a:prstGeom prst="rect">
            <a:avLst/>
          </a:prstGeom>
        </p:spPr>
        <p:txBody>
          <a:bodyPr anchor="t"/>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685800" rtl="0" eaLnBrk="1" fontAlgn="auto" latinLnBrk="0" hangingPunct="1">
              <a:lnSpc>
                <a:spcPct val="90000"/>
              </a:lnSpc>
              <a:spcBef>
                <a:spcPts val="750"/>
              </a:spcBef>
              <a:spcAft>
                <a:spcPts val="0"/>
              </a:spcAft>
              <a:buClr>
                <a:schemeClr val="bg2"/>
              </a:buClr>
              <a:buSzTx/>
              <a:buFont typeface="Wingdings" panose="05000000000000000000" pitchFamily="2" charset="2"/>
              <a:buNone/>
              <a:tabLst/>
              <a:defRPr/>
            </a:pPr>
            <a:r>
              <a:rPr lang="en-US"/>
              <a:t>Sub-Title</a:t>
            </a:r>
          </a:p>
        </p:txBody>
      </p:sp>
    </p:spTree>
    <p:extLst>
      <p:ext uri="{BB962C8B-B14F-4D97-AF65-F5344CB8AC3E}">
        <p14:creationId xmlns:p14="http://schemas.microsoft.com/office/powerpoint/2010/main" val="2482983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6385721"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422660"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6384711"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78A88B1D-8CA9-48F0-8B4D-B52D96D4B87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2281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353336"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marL="1028700" indent="0">
              <a:lnSpc>
                <a:spcPct val="100000"/>
              </a:lnSpc>
              <a:spcBef>
                <a:spcPts val="0"/>
              </a:spcBef>
              <a:buClr>
                <a:schemeClr val="accent2"/>
              </a:buClr>
              <a:buNone/>
              <a:defRPr sz="1650">
                <a:solidFill>
                  <a:schemeClr val="tx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8284009"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422660"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4353335"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8284009"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8380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6281337"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9210675"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3352000"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42266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335200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6281337"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9209665"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Slide Number Placeholder 5">
            <a:extLst>
              <a:ext uri="{FF2B5EF4-FFF2-40B4-BE49-F238E27FC236}">
                <a16:creationId xmlns:a16="http://schemas.microsoft.com/office/drawing/2014/main" id="{20526D8C-CF65-4D65-A1D5-78FE52D523F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900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353336"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marL="1028700" indent="0">
              <a:lnSpc>
                <a:spcPct val="100000"/>
              </a:lnSpc>
              <a:spcBef>
                <a:spcPts val="0"/>
              </a:spcBef>
              <a:buClr>
                <a:schemeClr val="accent2"/>
              </a:buClr>
              <a:buNone/>
              <a:defRPr sz="1650">
                <a:solidFill>
                  <a:schemeClr val="tx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8284009"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422660"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4353335"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8284009"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661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Box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788533"/>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712382" y="134383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759537" y="140375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6327142" y="373156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6374299" y="379148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6327142" y="1346786"/>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6374299" y="1406705"/>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9" name="Slide Number Placeholder 5">
            <a:extLst>
              <a:ext uri="{FF2B5EF4-FFF2-40B4-BE49-F238E27FC236}">
                <a16:creationId xmlns:a16="http://schemas.microsoft.com/office/drawing/2014/main" id="{66730497-08FE-4003-9B1D-3E5C6756407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73056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3994795"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4222166"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021673"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4222168"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021673"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4544042"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8334860"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7" name="Slide Number Placeholder 5">
            <a:extLst>
              <a:ext uri="{FF2B5EF4-FFF2-40B4-BE49-F238E27FC236}">
                <a16:creationId xmlns:a16="http://schemas.microsoft.com/office/drawing/2014/main" id="{5E314718-237F-4E52-9B0E-04D5E29BDCD7}"/>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27667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2" y="1322173"/>
            <a:ext cx="3028623"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265421"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6108179"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988698"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265419"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6108177"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988698"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58359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6419207"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301882"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Slide Number Placeholder 5">
            <a:extLst>
              <a:ext uri="{FF2B5EF4-FFF2-40B4-BE49-F238E27FC236}">
                <a16:creationId xmlns:a16="http://schemas.microsoft.com/office/drawing/2014/main" id="{B5401D45-2CB2-45C8-A682-DA96DD74DAD3}"/>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10478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4"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244375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690804"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7227092"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9495238"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69080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7227096"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949523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99153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752437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80842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4958948" y="132875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4958952" y="1992909"/>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5254829" y="1335329"/>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Slide Number Placeholder 5">
            <a:extLst>
              <a:ext uri="{FF2B5EF4-FFF2-40B4-BE49-F238E27FC236}">
                <a16:creationId xmlns:a16="http://schemas.microsoft.com/office/drawing/2014/main" id="{ED1D5DF1-A084-42F0-9F84-610F9388782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91624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Rectangle 9">
            <a:extLst>
              <a:ext uri="{FF2B5EF4-FFF2-40B4-BE49-F238E27FC236}">
                <a16:creationId xmlns:a16="http://schemas.microsoft.com/office/drawing/2014/main" id="{1E0729C3-ACF1-4E41-B822-FC5A03165595}"/>
              </a:ext>
            </a:extLst>
          </p:cNvPr>
          <p:cNvSpPr/>
          <p:nvPr userDrawn="1"/>
        </p:nvSpPr>
        <p:spPr>
          <a:xfrm>
            <a:off x="386541"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96353"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5006165"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315977"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625789" y="3372155"/>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81915" y="25390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89345" y="3830463"/>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101539" y="25389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89919" y="3830462"/>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616389" y="25389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8" name="Text Placeholder 2">
            <a:extLst>
              <a:ext uri="{FF2B5EF4-FFF2-40B4-BE49-F238E27FC236}">
                <a16:creationId xmlns:a16="http://schemas.microsoft.com/office/drawing/2014/main" id="{52E01429-D53B-4684-99F3-0DD6A7CCD3B3}"/>
              </a:ext>
            </a:extLst>
          </p:cNvPr>
          <p:cNvSpPr>
            <a:spLocks noGrp="1"/>
          </p:cNvSpPr>
          <p:nvPr>
            <p:ph type="body" sz="quarter" idx="32" hasCustomPrompt="1"/>
          </p:nvPr>
        </p:nvSpPr>
        <p:spPr>
          <a:xfrm>
            <a:off x="381971"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FEC9E24E-8820-4156-B685-C6F343385E11}"/>
              </a:ext>
            </a:extLst>
          </p:cNvPr>
          <p:cNvSpPr>
            <a:spLocks noGrp="1"/>
          </p:cNvSpPr>
          <p:nvPr>
            <p:ph type="body" sz="quarter" idx="33" hasCustomPrompt="1"/>
          </p:nvPr>
        </p:nvSpPr>
        <p:spPr>
          <a:xfrm>
            <a:off x="4614315"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0" name="Text Placeholder 2">
            <a:extLst>
              <a:ext uri="{FF2B5EF4-FFF2-40B4-BE49-F238E27FC236}">
                <a16:creationId xmlns:a16="http://schemas.microsoft.com/office/drawing/2014/main" id="{0444552D-FB60-4F31-9520-3B89BF2667A0}"/>
              </a:ext>
            </a:extLst>
          </p:cNvPr>
          <p:cNvSpPr>
            <a:spLocks noGrp="1"/>
          </p:cNvSpPr>
          <p:nvPr>
            <p:ph type="body" sz="quarter" idx="34" hasCustomPrompt="1"/>
          </p:nvPr>
        </p:nvSpPr>
        <p:spPr>
          <a:xfrm>
            <a:off x="8846658"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1" name="Text Placeholder 2">
            <a:extLst>
              <a:ext uri="{FF2B5EF4-FFF2-40B4-BE49-F238E27FC236}">
                <a16:creationId xmlns:a16="http://schemas.microsoft.com/office/drawing/2014/main" id="{89222BC9-3852-4736-8912-A9925196CFD5}"/>
              </a:ext>
            </a:extLst>
          </p:cNvPr>
          <p:cNvSpPr>
            <a:spLocks noGrp="1"/>
          </p:cNvSpPr>
          <p:nvPr>
            <p:ph type="body" sz="quarter" idx="35" hasCustomPrompt="1"/>
          </p:nvPr>
        </p:nvSpPr>
        <p:spPr>
          <a:xfrm>
            <a:off x="2498143"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971765D2-0AB8-47C9-9148-50593080FB3E}"/>
              </a:ext>
            </a:extLst>
          </p:cNvPr>
          <p:cNvSpPr>
            <a:spLocks noGrp="1"/>
          </p:cNvSpPr>
          <p:nvPr>
            <p:ph type="body" sz="quarter" idx="36" hasCustomPrompt="1"/>
          </p:nvPr>
        </p:nvSpPr>
        <p:spPr>
          <a:xfrm>
            <a:off x="6730487"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63306E3D-0D51-45B8-A1C0-AF06F1ED2824}"/>
              </a:ext>
            </a:extLst>
          </p:cNvPr>
          <p:cNvSpPr>
            <a:spLocks noGrp="1"/>
          </p:cNvSpPr>
          <p:nvPr>
            <p:ph type="body" sz="quarter" idx="37" hasCustomPrompt="1"/>
          </p:nvPr>
        </p:nvSpPr>
        <p:spPr>
          <a:xfrm>
            <a:off x="4117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5" name="Text Placeholder 2">
            <a:extLst>
              <a:ext uri="{FF2B5EF4-FFF2-40B4-BE49-F238E27FC236}">
                <a16:creationId xmlns:a16="http://schemas.microsoft.com/office/drawing/2014/main" id="{2F3B708F-0327-4B40-B849-8724F0672B0E}"/>
              </a:ext>
            </a:extLst>
          </p:cNvPr>
          <p:cNvSpPr>
            <a:spLocks noGrp="1"/>
          </p:cNvSpPr>
          <p:nvPr>
            <p:ph type="body" sz="quarter" idx="38" hasCustomPrompt="1"/>
          </p:nvPr>
        </p:nvSpPr>
        <p:spPr>
          <a:xfrm>
            <a:off x="271441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1894A72A-360F-4813-974A-BE183FB17418}"/>
              </a:ext>
            </a:extLst>
          </p:cNvPr>
          <p:cNvSpPr>
            <a:spLocks noGrp="1"/>
          </p:cNvSpPr>
          <p:nvPr>
            <p:ph type="body" sz="quarter" idx="39" hasCustomPrompt="1"/>
          </p:nvPr>
        </p:nvSpPr>
        <p:spPr>
          <a:xfrm>
            <a:off x="5031371"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A76E79E5-7B66-4324-87D2-B80EB36D95F4}"/>
              </a:ext>
            </a:extLst>
          </p:cNvPr>
          <p:cNvSpPr>
            <a:spLocks noGrp="1"/>
          </p:cNvSpPr>
          <p:nvPr>
            <p:ph type="body" sz="quarter" idx="40" hasCustomPrompt="1"/>
          </p:nvPr>
        </p:nvSpPr>
        <p:spPr>
          <a:xfrm>
            <a:off x="733124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5" name="Text Placeholder 2">
            <a:extLst>
              <a:ext uri="{FF2B5EF4-FFF2-40B4-BE49-F238E27FC236}">
                <a16:creationId xmlns:a16="http://schemas.microsoft.com/office/drawing/2014/main" id="{B95D1B6D-E882-4E48-B140-B4FA5795F2A8}"/>
              </a:ext>
            </a:extLst>
          </p:cNvPr>
          <p:cNvSpPr>
            <a:spLocks noGrp="1"/>
          </p:cNvSpPr>
          <p:nvPr>
            <p:ph type="body" sz="quarter" idx="41" hasCustomPrompt="1"/>
          </p:nvPr>
        </p:nvSpPr>
        <p:spPr>
          <a:xfrm>
            <a:off x="96424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Slide Number Placeholder 5">
            <a:extLst>
              <a:ext uri="{FF2B5EF4-FFF2-40B4-BE49-F238E27FC236}">
                <a16:creationId xmlns:a16="http://schemas.microsoft.com/office/drawing/2014/main" id="{6EDD3520-E760-45B6-9D2D-D30D5FB02B4A}"/>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6404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Month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50563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54108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2363126"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3220611"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4078098"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4935583"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5793070"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6650555"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750804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8365527"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9223014"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1008049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1093798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2398737"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3256390"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4114045"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4971698"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5829353"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6687006"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754466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8402314"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9259969"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1011762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1097527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34" name="Slide Number Placeholder 5">
            <a:extLst>
              <a:ext uri="{FF2B5EF4-FFF2-40B4-BE49-F238E27FC236}">
                <a16:creationId xmlns:a16="http://schemas.microsoft.com/office/drawing/2014/main" id="{F669174D-1272-4F8B-8AC3-4D4989DBF41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4067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6281337"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9210675"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3352000"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42266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335200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6281337"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9209665"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Slide Number Placeholder 5">
            <a:extLst>
              <a:ext uri="{FF2B5EF4-FFF2-40B4-BE49-F238E27FC236}">
                <a16:creationId xmlns:a16="http://schemas.microsoft.com/office/drawing/2014/main" id="{20526D8C-CF65-4D65-A1D5-78FE52D523F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59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ox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788533"/>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712382" y="134383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759537" y="140375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6327142" y="373156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6374299" y="379148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6327142" y="1346786"/>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6374299" y="1406705"/>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9" name="Slide Number Placeholder 5">
            <a:extLst>
              <a:ext uri="{FF2B5EF4-FFF2-40B4-BE49-F238E27FC236}">
                <a16:creationId xmlns:a16="http://schemas.microsoft.com/office/drawing/2014/main" id="{66730497-08FE-4003-9B1D-3E5C6756407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0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3994795"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4222166"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021673"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4222168"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021673"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4544042"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8334860"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7" name="Slide Number Placeholder 5">
            <a:extLst>
              <a:ext uri="{FF2B5EF4-FFF2-40B4-BE49-F238E27FC236}">
                <a16:creationId xmlns:a16="http://schemas.microsoft.com/office/drawing/2014/main" id="{5E314718-237F-4E52-9B0E-04D5E29BDCD7}"/>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5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17.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emf"/><Relationship Id="rId2" Type="http://schemas.openxmlformats.org/officeDocument/2006/relationships/slideLayout" Target="../slideLayouts/slideLayout54.xml"/><Relationship Id="rId16" Type="http://schemas.openxmlformats.org/officeDocument/2006/relationships/oleObject" Target="../embeddings/oleObject1.bin"/><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ags" Target="../tags/tag2.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89E44E-DDDD-40EE-ACCA-BFAA99ADB5E5}"/>
              </a:ext>
            </a:extLst>
          </p:cNvPr>
          <p:cNvGraphicFramePr>
            <a:graphicFrameLocks noChangeAspect="1"/>
          </p:cNvGraphicFramePr>
          <p:nvPr userDrawn="1">
            <p:custDataLst>
              <p:tags r:id="rId15"/>
            </p:custDataLst>
            <p:extLst>
              <p:ext uri="{D42A27DB-BD31-4B8C-83A1-F6EECF244321}">
                <p14:modId xmlns:p14="http://schemas.microsoft.com/office/powerpoint/2010/main" val="373616266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4" progId="TCLayout.ActiveDocument.1">
                  <p:embed/>
                </p:oleObj>
              </mc:Choice>
              <mc:Fallback>
                <p:oleObj name="think-cell Slide" r:id="rId16" imgW="395" imgH="394" progId="TCLayout.ActiveDocument.1">
                  <p:embed/>
                  <p:pic>
                    <p:nvPicPr>
                      <p:cNvPr id="4" name="Object 3" hidden="1">
                        <a:extLst>
                          <a:ext uri="{FF2B5EF4-FFF2-40B4-BE49-F238E27FC236}">
                            <a16:creationId xmlns:a16="http://schemas.microsoft.com/office/drawing/2014/main" id="{8489E44E-DDDD-40EE-ACCA-BFAA99ADB5E5}"/>
                          </a:ext>
                        </a:extLst>
                      </p:cNvPr>
                      <p:cNvPicPr/>
                      <p:nvPr/>
                    </p:nvPicPr>
                    <p:blipFill>
                      <a:blip r:embed="rId17"/>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3254423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9/19/2024</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9/19/2024</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9/19/2024</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9/19/2024</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89E44E-DDDD-40EE-ACCA-BFAA99ADB5E5}"/>
              </a:ext>
            </a:extLst>
          </p:cNvPr>
          <p:cNvGraphicFramePr>
            <a:graphicFrameLocks noChangeAspect="1"/>
          </p:cNvGraphicFramePr>
          <p:nvPr userDrawn="1">
            <p:custDataLst>
              <p:tags r:id="rId15"/>
            </p:custDataLst>
            <p:extLst>
              <p:ext uri="{D42A27DB-BD31-4B8C-83A1-F6EECF244321}">
                <p14:modId xmlns:p14="http://schemas.microsoft.com/office/powerpoint/2010/main" val="373616266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4" progId="TCLayout.ActiveDocument.1">
                  <p:embed/>
                </p:oleObj>
              </mc:Choice>
              <mc:Fallback>
                <p:oleObj name="think-cell Slide" r:id="rId16" imgW="395" imgH="394" progId="TCLayout.ActiveDocument.1">
                  <p:embed/>
                  <p:pic>
                    <p:nvPicPr>
                      <p:cNvPr id="4" name="Object 3" hidden="1">
                        <a:extLst>
                          <a:ext uri="{FF2B5EF4-FFF2-40B4-BE49-F238E27FC236}">
                            <a16:creationId xmlns:a16="http://schemas.microsoft.com/office/drawing/2014/main" id="{8489E44E-DDDD-40EE-ACCA-BFAA99ADB5E5}"/>
                          </a:ext>
                        </a:extLst>
                      </p:cNvPr>
                      <p:cNvPicPr/>
                      <p:nvPr/>
                    </p:nvPicPr>
                    <p:blipFill>
                      <a:blip r:embed="rId17"/>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29035618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3060" y="2198973"/>
            <a:ext cx="7685189" cy="1362819"/>
          </a:xfrm>
        </p:spPr>
        <p:txBody>
          <a:bodyPr anchor="t">
            <a:noAutofit/>
          </a:bodyPr>
          <a:lstStyle/>
          <a:p>
            <a:pPr algn="ctr"/>
            <a:r>
              <a:rPr lang="en-US" altLang="en-US" sz="3600" dirty="0">
                <a:latin typeface="Calibri" panose="020F0502020204030204" pitchFamily="34" charset="0"/>
                <a:cs typeface="Calibri" panose="020F0502020204030204" pitchFamily="34" charset="0"/>
              </a:rPr>
              <a:t>Introductory Training on the </a:t>
            </a:r>
            <a:br>
              <a:rPr lang="en-US" altLang="en-US" sz="36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Proficiency Level Descriptors (PLDs) Grades K–1</a:t>
            </a:r>
            <a:br>
              <a:rPr lang="en-US" alt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9DD13BE6-9A86-9204-E172-6EB5ECC8264E}"/>
              </a:ext>
            </a:extLst>
          </p:cNvPr>
          <p:cNvSpPr>
            <a:spLocks noGrp="1"/>
          </p:cNvSpPr>
          <p:nvPr>
            <p:ph type="body" sz="quarter" idx="10"/>
          </p:nvPr>
        </p:nvSpPr>
        <p:spPr>
          <a:xfrm>
            <a:off x="1256474" y="4900463"/>
            <a:ext cx="7472643" cy="869505"/>
          </a:xfrm>
        </p:spPr>
        <p:txBody>
          <a:bodyPr/>
          <a:lstStyle/>
          <a:p>
            <a:pPr algn="ctr"/>
            <a:endParaRPr lang="en-US" sz="2000" dirty="0">
              <a:solidFill>
                <a:srgbClr val="F16038"/>
              </a:solidFill>
              <a:latin typeface="Open Sans Semibold"/>
            </a:endParaRPr>
          </a:p>
          <a:p>
            <a:pPr algn="ctr"/>
            <a:r>
              <a:rPr lang="en-US" sz="1800" dirty="0">
                <a:solidFill>
                  <a:srgbClr val="F16038"/>
                </a:solidFill>
              </a:rPr>
              <a:t>Texas Education Agency </a:t>
            </a:r>
            <a:br>
              <a:rPr lang="en-US" sz="1800" dirty="0">
                <a:solidFill>
                  <a:srgbClr val="F16038"/>
                </a:solidFill>
              </a:rPr>
            </a:br>
            <a:r>
              <a:rPr lang="en-US" sz="1800" dirty="0">
                <a:solidFill>
                  <a:srgbClr val="F16038"/>
                </a:solidFill>
              </a:rPr>
              <a:t>Student Assessment </a:t>
            </a:r>
            <a:endParaRPr lang="en-US" dirty="0"/>
          </a:p>
        </p:txBody>
      </p:sp>
      <p:pic>
        <p:nvPicPr>
          <p:cNvPr id="8" name="Picture 7" descr="The TELPAS assessment logo.">
            <a:extLst>
              <a:ext uri="{FF2B5EF4-FFF2-40B4-BE49-F238E27FC236}">
                <a16:creationId xmlns:a16="http://schemas.microsoft.com/office/drawing/2014/main" id="{75CD4512-5894-43B8-EC1A-8F4C14202686}"/>
              </a:ext>
            </a:extLst>
          </p:cNvPr>
          <p:cNvPicPr>
            <a:picLocks noChangeAspect="1"/>
          </p:cNvPicPr>
          <p:nvPr/>
        </p:nvPicPr>
        <p:blipFill>
          <a:blip r:embed="rId3"/>
          <a:stretch>
            <a:fillRect/>
          </a:stretch>
        </p:blipFill>
        <p:spPr>
          <a:xfrm>
            <a:off x="3263757" y="3817620"/>
            <a:ext cx="3568859" cy="1224245"/>
          </a:xfrm>
          <a:prstGeom prst="rect">
            <a:avLst/>
          </a:prstGeom>
        </p:spPr>
      </p:pic>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17"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(Intermediate Listener)</a:t>
            </a:r>
          </a:p>
        </p:txBody>
      </p:sp>
      <p:pic>
        <p:nvPicPr>
          <p:cNvPr id="5" name="Graphic 4">
            <a:extLst>
              <a:ext uri="{FF2B5EF4-FFF2-40B4-BE49-F238E27FC236}">
                <a16:creationId xmlns:a16="http://schemas.microsoft.com/office/drawing/2014/main" id="{770456C8-3CE8-7BAA-432C-64458F1220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703" y="1503045"/>
            <a:ext cx="3486763" cy="3486763"/>
          </a:xfrm>
          <a:prstGeom prst="rect">
            <a:avLst/>
          </a:prstGeom>
        </p:spPr>
      </p:pic>
      <p:sp>
        <p:nvSpPr>
          <p:cNvPr id="4" name="Content Placeholder 3"/>
          <p:cNvSpPr>
            <a:spLocks noGrp="1"/>
          </p:cNvSpPr>
          <p:nvPr>
            <p:ph idx="1"/>
          </p:nvPr>
        </p:nvSpPr>
        <p:spPr>
          <a:xfrm>
            <a:off x="3900357" y="1050324"/>
            <a:ext cx="8037576" cy="4663440"/>
          </a:xfrm>
          <a:ln>
            <a:solidFill>
              <a:srgbClr val="F16038"/>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lnSpc>
                <a:spcPct val="150000"/>
              </a:lnSpc>
              <a:buNone/>
            </a:pPr>
            <a:r>
              <a:rPr lang="en-US" altLang="en-US" sz="3500" b="1" dirty="0">
                <a:solidFill>
                  <a:srgbClr val="F16038"/>
                </a:solidFill>
              </a:rPr>
              <a:t>I have</a:t>
            </a:r>
            <a:r>
              <a:rPr lang="en-US" altLang="en-US" sz="3500" dirty="0">
                <a:solidFill>
                  <a:srgbClr val="F16038"/>
                </a:solidFill>
              </a:rPr>
              <a:t> </a:t>
            </a:r>
            <a:r>
              <a:rPr lang="en-US" altLang="en-US" sz="3500" dirty="0">
                <a:solidFill>
                  <a:srgbClr val="0D6CB9"/>
                </a:solidFill>
              </a:rPr>
              <a:t>…</a:t>
            </a:r>
            <a:r>
              <a:rPr lang="en-US" altLang="en-US" sz="3500" dirty="0"/>
              <a:t> </a:t>
            </a:r>
            <a:r>
              <a:rPr lang="en-US" altLang="en-US" sz="3500" b="1" dirty="0">
                <a:solidFill>
                  <a:srgbClr val="F16038"/>
                </a:solidFill>
              </a:rPr>
              <a:t>you today.</a:t>
            </a:r>
            <a:r>
              <a:rPr lang="en-US" altLang="en-US" sz="3500" dirty="0">
                <a:solidFill>
                  <a:srgbClr val="F16038"/>
                </a:solidFill>
              </a:rPr>
              <a:t> </a:t>
            </a:r>
            <a:r>
              <a:rPr lang="en-US" altLang="en-US" sz="3500" b="1" dirty="0">
                <a:solidFill>
                  <a:srgbClr val="F16038"/>
                </a:solidFill>
              </a:rPr>
              <a:t>We are</a:t>
            </a:r>
            <a:r>
              <a:rPr lang="en-US" altLang="en-US" sz="3500" dirty="0">
                <a:solidFill>
                  <a:srgbClr val="F16038"/>
                </a:solidFill>
              </a:rPr>
              <a:t> </a:t>
            </a:r>
            <a:r>
              <a:rPr lang="en-US" altLang="en-US" sz="3500" b="1" dirty="0">
                <a:solidFill>
                  <a:srgbClr val="F16038"/>
                </a:solidFill>
              </a:rPr>
              <a:t>going</a:t>
            </a:r>
            <a:r>
              <a:rPr lang="en-US" altLang="en-US" sz="3500" dirty="0">
                <a:solidFill>
                  <a:srgbClr val="F16038"/>
                </a:solidFill>
              </a:rPr>
              <a:t> </a:t>
            </a:r>
            <a:r>
              <a:rPr lang="en-US" altLang="en-US" sz="3500" dirty="0">
                <a:solidFill>
                  <a:srgbClr val="4472C4"/>
                </a:solidFill>
              </a:rPr>
              <a:t>…</a:t>
            </a:r>
            <a:r>
              <a:rPr lang="en-US" altLang="en-US" sz="3500" dirty="0"/>
              <a:t> </a:t>
            </a:r>
            <a:r>
              <a:rPr lang="en-US" altLang="en-US" sz="3500" b="1" dirty="0">
                <a:solidFill>
                  <a:srgbClr val="F16038"/>
                </a:solidFill>
              </a:rPr>
              <a:t>go</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field trip</a:t>
            </a:r>
            <a:r>
              <a:rPr lang="en-US" altLang="en-US" sz="3500" dirty="0">
                <a:solidFill>
                  <a:srgbClr val="F16038"/>
                </a:solidFill>
              </a:rPr>
              <a:t> </a:t>
            </a:r>
            <a:r>
              <a:rPr lang="en-US" altLang="en-US" sz="3500" dirty="0">
                <a:solidFill>
                  <a:srgbClr val="0D6CB9"/>
                </a:solidFill>
              </a:rPr>
              <a:t>...</a:t>
            </a:r>
            <a:r>
              <a:rPr lang="en-US" altLang="en-US" sz="3500" dirty="0"/>
              <a:t>  </a:t>
            </a:r>
            <a:r>
              <a:rPr lang="en-US" altLang="en-US" sz="3500" b="1" dirty="0">
                <a:solidFill>
                  <a:srgbClr val="F16038"/>
                </a:solidFill>
              </a:rPr>
              <a:t>we will</a:t>
            </a:r>
            <a:r>
              <a:rPr lang="en-US" altLang="en-US" sz="3500" dirty="0">
                <a:solidFill>
                  <a:srgbClr val="F16038"/>
                </a:solidFill>
              </a:rPr>
              <a:t> </a:t>
            </a:r>
            <a:r>
              <a:rPr lang="en-US" altLang="en-US" sz="3500" dirty="0">
                <a:solidFill>
                  <a:srgbClr val="0D6CB9"/>
                </a:solidFill>
              </a:rPr>
              <a:t>…</a:t>
            </a:r>
            <a:r>
              <a:rPr lang="en-US" altLang="en-US" sz="3500" b="1" dirty="0">
                <a:solidFill>
                  <a:srgbClr val="FF3300"/>
                </a:solidFill>
              </a:rPr>
              <a:t> </a:t>
            </a:r>
            <a:r>
              <a:rPr lang="en-US" altLang="en-US" sz="3500" b="1" dirty="0">
                <a:solidFill>
                  <a:srgbClr val="F16038"/>
                </a:solidFill>
              </a:rPr>
              <a:t>buses</a:t>
            </a:r>
            <a:r>
              <a:rPr lang="en-US" altLang="en-US" sz="3500" dirty="0"/>
              <a:t> </a:t>
            </a:r>
            <a:r>
              <a:rPr lang="en-US" altLang="en-US" sz="3500" dirty="0">
                <a:solidFill>
                  <a:srgbClr val="0D6CB9"/>
                </a:solidFill>
              </a:rPr>
              <a:t>…</a:t>
            </a:r>
            <a:r>
              <a:rPr lang="en-US" altLang="en-US" sz="3500" dirty="0"/>
              <a:t> </a:t>
            </a:r>
            <a:r>
              <a:rPr lang="en-US" altLang="en-US" sz="3500" b="1" dirty="0">
                <a:solidFill>
                  <a:srgbClr val="F16038"/>
                </a:solidFill>
              </a:rPr>
              <a:t>day</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take-home folders</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note</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field trip</a:t>
            </a:r>
            <a:r>
              <a:rPr lang="en-US" altLang="en-US" sz="3500" dirty="0">
                <a:solidFill>
                  <a:srgbClr val="F16038"/>
                </a:solidFill>
              </a:rPr>
              <a:t> </a:t>
            </a:r>
            <a:r>
              <a:rPr lang="en-US" altLang="en-US" sz="3500" dirty="0">
                <a:solidFill>
                  <a:srgbClr val="4472C4"/>
                </a:solidFill>
              </a:rPr>
              <a:t>…</a:t>
            </a:r>
            <a:r>
              <a:rPr lang="en-US" altLang="en-US" sz="3500" dirty="0"/>
              <a:t> </a:t>
            </a:r>
            <a:r>
              <a:rPr lang="en-US" altLang="en-US" sz="3500" b="1" dirty="0">
                <a:solidFill>
                  <a:srgbClr val="F16038"/>
                </a:solidFill>
              </a:rPr>
              <a:t>parents</a:t>
            </a:r>
            <a:r>
              <a:rPr lang="en-US" altLang="en-US" sz="3500" dirty="0">
                <a:solidFill>
                  <a:srgbClr val="F16038"/>
                </a:solidFill>
              </a:rPr>
              <a:t> </a:t>
            </a:r>
            <a:r>
              <a:rPr lang="en-US" altLang="en-US" sz="3500" dirty="0">
                <a:solidFill>
                  <a:srgbClr val="4472C4"/>
                </a:solidFill>
              </a:rPr>
              <a:t>...</a:t>
            </a:r>
            <a:r>
              <a:rPr lang="en-US" altLang="en-US" sz="3500" dirty="0"/>
              <a:t>  </a:t>
            </a:r>
            <a:r>
              <a:rPr lang="en-US" altLang="en-US" sz="3500" b="1" dirty="0">
                <a:solidFill>
                  <a:srgbClr val="F16038"/>
                </a:solidFill>
              </a:rPr>
              <a:t>Please remember</a:t>
            </a:r>
            <a:r>
              <a:rPr lang="en-US" altLang="en-US" sz="3500" b="1" dirty="0">
                <a:solidFill>
                  <a:srgbClr val="FF3300"/>
                </a:solidFill>
              </a:rPr>
              <a:t> </a:t>
            </a:r>
            <a:r>
              <a:rPr lang="en-US" altLang="en-US" sz="3500" dirty="0">
                <a:solidFill>
                  <a:srgbClr val="4472C4"/>
                </a:solidFill>
              </a:rPr>
              <a:t>…</a:t>
            </a:r>
            <a:r>
              <a:rPr lang="en-US" altLang="en-US" sz="3500" dirty="0"/>
              <a:t> </a:t>
            </a:r>
            <a:r>
              <a:rPr lang="en-US" altLang="en-US" sz="3500" b="1" dirty="0">
                <a:solidFill>
                  <a:srgbClr val="F16038"/>
                </a:solidFill>
              </a:rPr>
              <a:t>bring</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note</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take-home folder</a:t>
            </a:r>
            <a:r>
              <a:rPr lang="en-US" altLang="en-US" sz="3500" dirty="0">
                <a:solidFill>
                  <a:srgbClr val="F16038"/>
                </a:solidFill>
              </a:rPr>
              <a:t> …</a:t>
            </a:r>
            <a:r>
              <a:rPr lang="en-US" altLang="en-US" sz="3500" b="1" dirty="0">
                <a:solidFill>
                  <a:srgbClr val="F16038"/>
                </a:solidFill>
              </a:rPr>
              <a:t> school.</a:t>
            </a:r>
            <a:r>
              <a:rPr lang="en-US" altLang="en-US" sz="3500" dirty="0">
                <a:solidFill>
                  <a:srgbClr val="F16038"/>
                </a:solidFill>
              </a:rPr>
              <a:t>  </a:t>
            </a:r>
            <a:r>
              <a:rPr lang="en-US" altLang="en-US" sz="3500" b="1" dirty="0">
                <a:solidFill>
                  <a:srgbClr val="F16038"/>
                </a:solidFill>
              </a:rPr>
              <a:t>You have to</a:t>
            </a:r>
            <a:r>
              <a:rPr lang="en-US" altLang="en-US" sz="3500" dirty="0">
                <a:solidFill>
                  <a:srgbClr val="F16038"/>
                </a:solidFill>
              </a:rPr>
              <a:t> </a:t>
            </a:r>
            <a:r>
              <a:rPr lang="en-US" altLang="en-US" sz="3500" b="1" dirty="0">
                <a:solidFill>
                  <a:srgbClr val="F16038"/>
                </a:solidFill>
              </a:rPr>
              <a:t>bring</a:t>
            </a:r>
            <a:r>
              <a:rPr lang="en-US" altLang="en-US" sz="3500" b="1" dirty="0">
                <a:solidFill>
                  <a:srgbClr val="FF3300"/>
                </a:solidFill>
              </a:rPr>
              <a:t> </a:t>
            </a:r>
            <a:r>
              <a:rPr lang="en-US" altLang="en-US" sz="3500" dirty="0">
                <a:solidFill>
                  <a:srgbClr val="4472C4"/>
                </a:solidFill>
              </a:rPr>
              <a:t>…</a:t>
            </a:r>
            <a:r>
              <a:rPr lang="en-US" altLang="en-US" sz="3500" b="1" dirty="0">
                <a:solidFill>
                  <a:srgbClr val="FF3300"/>
                </a:solidFill>
              </a:rPr>
              <a:t> </a:t>
            </a:r>
            <a:r>
              <a:rPr lang="en-US" altLang="en-US" sz="3500" b="1" dirty="0">
                <a:solidFill>
                  <a:srgbClr val="F16038"/>
                </a:solidFill>
              </a:rPr>
              <a:t>note</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parents</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school</a:t>
            </a:r>
            <a:r>
              <a:rPr lang="en-US" altLang="en-US" sz="3500" dirty="0">
                <a:solidFill>
                  <a:srgbClr val="FF3300"/>
                </a:solidFill>
              </a:rPr>
              <a:t> </a:t>
            </a:r>
            <a:r>
              <a:rPr lang="en-US" altLang="en-US" sz="3500" dirty="0">
                <a:solidFill>
                  <a:srgbClr val="4472C4"/>
                </a:solidFill>
              </a:rPr>
              <a:t>…</a:t>
            </a:r>
            <a:r>
              <a:rPr lang="en-US" altLang="en-US" sz="3500" dirty="0"/>
              <a:t> </a:t>
            </a:r>
            <a:r>
              <a:rPr lang="en-US" altLang="en-US" sz="3500" b="1" dirty="0">
                <a:solidFill>
                  <a:srgbClr val="F16038"/>
                </a:solidFill>
              </a:rPr>
              <a:t>go with us. </a:t>
            </a:r>
          </a:p>
        </p:txBody>
      </p:sp>
      <p:sp>
        <p:nvSpPr>
          <p:cNvPr id="3" name="Slide Number Placeholder 2"/>
          <p:cNvSpPr>
            <a:spLocks noGrp="1"/>
          </p:cNvSpPr>
          <p:nvPr>
            <p:ph type="sldNum" sz="quarter" idx="4"/>
          </p:nvPr>
        </p:nvSpPr>
        <p:spPr/>
        <p:txBody>
          <a:bodyPr/>
          <a:lstStyle/>
          <a:p>
            <a:fld id="{0088AB57-2DBE-44A3-AE96-942C49E954BF}" type="slidenum">
              <a:rPr lang="en-US" smtClean="0"/>
              <a:pPr/>
              <a:t>10</a:t>
            </a:fld>
            <a:endParaRPr lang="en-US" dirty="0"/>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87" y="84650"/>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Advanced Listener Nonacademic Listening Sample </a:t>
            </a:r>
          </a:p>
        </p:txBody>
      </p:sp>
      <p:sp>
        <p:nvSpPr>
          <p:cNvPr id="4" name="Content Placeholder 3"/>
          <p:cNvSpPr>
            <a:spLocks noGrp="1"/>
          </p:cNvSpPr>
          <p:nvPr>
            <p:ph idx="1"/>
          </p:nvPr>
        </p:nvSpPr>
        <p:spPr>
          <a:xfrm>
            <a:off x="228600" y="933800"/>
            <a:ext cx="11750040" cy="4952650"/>
          </a:xfrm>
        </p:spPr>
        <p:txBody>
          <a:bodyPr>
            <a:normAutofit/>
          </a:bodyPr>
          <a:lstStyle/>
          <a:p>
            <a:pPr marL="0" indent="0" algn="ctr">
              <a:spcBef>
                <a:spcPct val="0"/>
              </a:spcBef>
              <a:buNone/>
            </a:pPr>
            <a:r>
              <a:rPr lang="en-US" sz="3400" b="1" dirty="0">
                <a:solidFill>
                  <a:srgbClr val="0D6CB9"/>
                </a:solidFill>
              </a:rPr>
              <a:t>What Might an </a:t>
            </a:r>
            <a:r>
              <a:rPr lang="en-US" sz="3400" b="1" u="sng" dirty="0">
                <a:solidFill>
                  <a:srgbClr val="0D6CB9"/>
                </a:solidFill>
              </a:rPr>
              <a:t>Advanced</a:t>
            </a:r>
            <a:r>
              <a:rPr lang="en-US" sz="3400" b="1" dirty="0">
                <a:solidFill>
                  <a:srgbClr val="0D6CB9"/>
                </a:solidFill>
              </a:rPr>
              <a:t> Listener Understand?</a:t>
            </a:r>
            <a:br>
              <a:rPr lang="en-US" sz="3400" dirty="0">
                <a:solidFill>
                  <a:srgbClr val="0D6CB9"/>
                </a:solidFill>
              </a:rPr>
            </a:br>
            <a:endParaRPr lang="en-US" altLang="en-US" b="1" dirty="0">
              <a:solidFill>
                <a:srgbClr val="0D6CB9"/>
              </a:solidFill>
            </a:endParaRPr>
          </a:p>
          <a:p>
            <a:pPr marL="0" indent="0">
              <a:lnSpc>
                <a:spcPct val="150000"/>
              </a:lnSpc>
              <a:spcBef>
                <a:spcPct val="0"/>
              </a:spcBef>
              <a:buNone/>
            </a:pPr>
            <a:r>
              <a:rPr lang="en-US" altLang="en-US" sz="2800" b="1" dirty="0">
                <a:solidFill>
                  <a:srgbClr val="F16038"/>
                </a:solidFill>
              </a:rPr>
              <a:t>I have some</a:t>
            </a:r>
            <a:r>
              <a:rPr lang="en-US" altLang="en-US" sz="2800" dirty="0">
                <a:solidFill>
                  <a:srgbClr val="F16038"/>
                </a:solidFill>
              </a:rPr>
              <a:t> </a:t>
            </a:r>
            <a:r>
              <a:rPr lang="en-US" altLang="en-US" sz="2800" dirty="0">
                <a:solidFill>
                  <a:srgbClr val="0D6CB9"/>
                </a:solidFill>
              </a:rPr>
              <a:t>exciting news</a:t>
            </a:r>
            <a:r>
              <a:rPr lang="en-US" altLang="en-US" sz="2800" b="1" dirty="0">
                <a:solidFill>
                  <a:srgbClr val="0D6CB9"/>
                </a:solidFill>
              </a:rPr>
              <a:t> </a:t>
            </a:r>
            <a:r>
              <a:rPr lang="en-US" altLang="en-US" sz="2800" b="1" dirty="0">
                <a:solidFill>
                  <a:srgbClr val="F16038"/>
                </a:solidFill>
              </a:rPr>
              <a:t>for you today. </a:t>
            </a:r>
            <a:r>
              <a:rPr lang="en-US" altLang="en-US" sz="2800" dirty="0">
                <a:solidFill>
                  <a:srgbClr val="F16038"/>
                </a:solidFill>
              </a:rPr>
              <a:t> </a:t>
            </a:r>
            <a:r>
              <a:rPr lang="en-US" altLang="en-US" sz="2800" b="1" dirty="0">
                <a:solidFill>
                  <a:srgbClr val="F16038"/>
                </a:solidFill>
              </a:rPr>
              <a:t>We are</a:t>
            </a:r>
            <a:r>
              <a:rPr lang="en-US" altLang="en-US" sz="2800" dirty="0">
                <a:solidFill>
                  <a:srgbClr val="F16038"/>
                </a:solidFill>
              </a:rPr>
              <a:t> </a:t>
            </a:r>
            <a:r>
              <a:rPr lang="en-US" altLang="en-US" sz="2800" b="1" dirty="0">
                <a:solidFill>
                  <a:srgbClr val="F16038"/>
                </a:solidFill>
              </a:rPr>
              <a:t>going to go</a:t>
            </a:r>
            <a:r>
              <a:rPr lang="en-US" altLang="en-US" sz="2800" dirty="0">
                <a:solidFill>
                  <a:srgbClr val="F16038"/>
                </a:solidFill>
              </a:rPr>
              <a:t> </a:t>
            </a:r>
            <a:r>
              <a:rPr lang="en-US" altLang="en-US" sz="2800" b="1" dirty="0">
                <a:solidFill>
                  <a:srgbClr val="F16038"/>
                </a:solidFill>
              </a:rPr>
              <a:t>on a</a:t>
            </a:r>
            <a:r>
              <a:rPr lang="en-US" altLang="en-US" sz="2800" dirty="0">
                <a:solidFill>
                  <a:srgbClr val="F16038"/>
                </a:solidFill>
              </a:rPr>
              <a:t> </a:t>
            </a:r>
            <a:r>
              <a:rPr lang="en-US" altLang="en-US" sz="2800" b="1" dirty="0">
                <a:solidFill>
                  <a:srgbClr val="F16038"/>
                </a:solidFill>
              </a:rPr>
              <a:t>field trip </a:t>
            </a:r>
            <a:r>
              <a:rPr lang="en-US" altLang="en-US" sz="2800" dirty="0">
                <a:solidFill>
                  <a:srgbClr val="0D6CB9"/>
                </a:solidFill>
              </a:rPr>
              <a:t>next week. On</a:t>
            </a:r>
            <a:r>
              <a:rPr lang="en-US" altLang="en-US" sz="2800" b="1" dirty="0">
                <a:solidFill>
                  <a:srgbClr val="0D6CB9"/>
                </a:solidFill>
              </a:rPr>
              <a:t> </a:t>
            </a:r>
            <a:r>
              <a:rPr lang="en-US" altLang="en-US" sz="2800" dirty="0">
                <a:solidFill>
                  <a:srgbClr val="0D6CB9"/>
                </a:solidFill>
              </a:rPr>
              <a:t>Thursday</a:t>
            </a:r>
            <a:r>
              <a:rPr lang="en-US" altLang="en-US" sz="2800" b="1" dirty="0">
                <a:solidFill>
                  <a:srgbClr val="0D6CB9"/>
                </a:solidFill>
              </a:rPr>
              <a:t> </a:t>
            </a:r>
            <a:r>
              <a:rPr lang="en-US" altLang="en-US" sz="2800" b="1" dirty="0">
                <a:solidFill>
                  <a:srgbClr val="F16038"/>
                </a:solidFill>
              </a:rPr>
              <a:t>morning</a:t>
            </a:r>
            <a:r>
              <a:rPr lang="en-US" altLang="en-US" sz="2800" dirty="0">
                <a:solidFill>
                  <a:srgbClr val="F16038"/>
                </a:solidFill>
              </a:rPr>
              <a:t> </a:t>
            </a:r>
            <a:r>
              <a:rPr lang="en-US" altLang="en-US" sz="2800" b="1" dirty="0">
                <a:solidFill>
                  <a:srgbClr val="F16038"/>
                </a:solidFill>
              </a:rPr>
              <a:t>we will</a:t>
            </a:r>
            <a:r>
              <a:rPr lang="en-US" altLang="en-US" sz="2800" dirty="0">
                <a:solidFill>
                  <a:srgbClr val="F16038"/>
                </a:solidFill>
              </a:rPr>
              <a:t> </a:t>
            </a:r>
            <a:r>
              <a:rPr lang="en-US" altLang="en-US" sz="2800" dirty="0">
                <a:solidFill>
                  <a:srgbClr val="0D6CB9"/>
                </a:solidFill>
              </a:rPr>
              <a:t>load</a:t>
            </a:r>
            <a:r>
              <a:rPr lang="en-US" altLang="en-US" sz="2800" dirty="0"/>
              <a:t> </a:t>
            </a:r>
            <a:r>
              <a:rPr lang="en-US" altLang="en-US" sz="2800" b="1" dirty="0">
                <a:solidFill>
                  <a:srgbClr val="F16038"/>
                </a:solidFill>
              </a:rPr>
              <a:t>the buses</a:t>
            </a:r>
            <a:r>
              <a:rPr lang="en-US" altLang="en-US" sz="2800" dirty="0">
                <a:solidFill>
                  <a:srgbClr val="F16038"/>
                </a:solidFill>
              </a:rPr>
              <a:t> </a:t>
            </a:r>
            <a:r>
              <a:rPr lang="en-US" altLang="en-US" sz="2800" b="1" dirty="0">
                <a:solidFill>
                  <a:srgbClr val="F16038"/>
                </a:solidFill>
              </a:rPr>
              <a:t>and be gone the </a:t>
            </a:r>
            <a:r>
              <a:rPr lang="en-US" altLang="en-US" sz="2800" dirty="0">
                <a:solidFill>
                  <a:srgbClr val="0D6CB9"/>
                </a:solidFill>
              </a:rPr>
              <a:t>whole</a:t>
            </a:r>
            <a:r>
              <a:rPr lang="en-US" altLang="en-US" sz="2800" b="1" dirty="0">
                <a:solidFill>
                  <a:srgbClr val="FF3300"/>
                </a:solidFill>
              </a:rPr>
              <a:t> </a:t>
            </a:r>
            <a:r>
              <a:rPr lang="en-US" altLang="en-US" sz="2800" b="1" dirty="0">
                <a:solidFill>
                  <a:srgbClr val="F16038"/>
                </a:solidFill>
              </a:rPr>
              <a:t>day.</a:t>
            </a:r>
            <a:r>
              <a:rPr lang="en-US" altLang="en-US" sz="2800" dirty="0">
                <a:solidFill>
                  <a:srgbClr val="F16038"/>
                </a:solidFill>
              </a:rPr>
              <a:t> </a:t>
            </a:r>
            <a:r>
              <a:rPr lang="en-US" altLang="en-US" sz="2800" b="1" dirty="0">
                <a:solidFill>
                  <a:srgbClr val="F16038"/>
                </a:solidFill>
              </a:rPr>
              <a:t>In your take-home folders there is a note </a:t>
            </a:r>
            <a:r>
              <a:rPr lang="en-US" altLang="en-US" sz="2800" dirty="0">
                <a:solidFill>
                  <a:srgbClr val="0D6CB9"/>
                </a:solidFill>
              </a:rPr>
              <a:t>about</a:t>
            </a:r>
            <a:r>
              <a:rPr lang="en-US" altLang="en-US" sz="2800" b="1" dirty="0">
                <a:solidFill>
                  <a:srgbClr val="FF3300"/>
                </a:solidFill>
              </a:rPr>
              <a:t> </a:t>
            </a:r>
            <a:r>
              <a:rPr lang="en-US" altLang="en-US" sz="2800" b="1" dirty="0">
                <a:solidFill>
                  <a:srgbClr val="F16038"/>
                </a:solidFill>
              </a:rPr>
              <a:t>the field trip for your parents to sign.  Please remember to bring</a:t>
            </a:r>
            <a:r>
              <a:rPr lang="en-US" altLang="en-US" sz="2800" dirty="0">
                <a:solidFill>
                  <a:srgbClr val="F16038"/>
                </a:solidFill>
              </a:rPr>
              <a:t> </a:t>
            </a:r>
            <a:r>
              <a:rPr lang="en-US" altLang="en-US" sz="2800" b="1" dirty="0">
                <a:solidFill>
                  <a:srgbClr val="F16038"/>
                </a:solidFill>
              </a:rPr>
              <a:t>the</a:t>
            </a:r>
            <a:r>
              <a:rPr lang="en-US" altLang="en-US" sz="2800" dirty="0"/>
              <a:t> </a:t>
            </a:r>
            <a:r>
              <a:rPr lang="en-US" altLang="en-US" sz="2800" dirty="0">
                <a:solidFill>
                  <a:srgbClr val="0D6CB9"/>
                </a:solidFill>
              </a:rPr>
              <a:t>signed</a:t>
            </a:r>
            <a:r>
              <a:rPr lang="en-US" altLang="en-US" sz="2800" dirty="0"/>
              <a:t> </a:t>
            </a:r>
            <a:r>
              <a:rPr lang="en-US" altLang="en-US" sz="2800" b="1" dirty="0">
                <a:solidFill>
                  <a:srgbClr val="F16038"/>
                </a:solidFill>
              </a:rPr>
              <a:t>note in your take-home folder</a:t>
            </a:r>
            <a:r>
              <a:rPr lang="en-US" altLang="en-US" sz="2800" dirty="0">
                <a:solidFill>
                  <a:srgbClr val="F16038"/>
                </a:solidFill>
              </a:rPr>
              <a:t> </a:t>
            </a:r>
            <a:r>
              <a:rPr lang="en-US" altLang="en-US" sz="2800" b="1" dirty="0">
                <a:solidFill>
                  <a:srgbClr val="F16038"/>
                </a:solidFill>
              </a:rPr>
              <a:t>back to</a:t>
            </a:r>
            <a:r>
              <a:rPr lang="en-US" altLang="en-US" sz="2800" dirty="0">
                <a:solidFill>
                  <a:srgbClr val="F16038"/>
                </a:solidFill>
              </a:rPr>
              <a:t> </a:t>
            </a:r>
            <a:r>
              <a:rPr lang="en-US" altLang="en-US" sz="2800" b="1" dirty="0">
                <a:solidFill>
                  <a:srgbClr val="F16038"/>
                </a:solidFill>
              </a:rPr>
              <a:t>school.</a:t>
            </a:r>
            <a:r>
              <a:rPr lang="en-US" altLang="en-US" sz="2800" dirty="0">
                <a:solidFill>
                  <a:srgbClr val="F16038"/>
                </a:solidFill>
              </a:rPr>
              <a:t> </a:t>
            </a:r>
            <a:r>
              <a:rPr lang="en-US" altLang="en-US" sz="2800" b="1" dirty="0">
                <a:solidFill>
                  <a:srgbClr val="F16038"/>
                </a:solidFill>
              </a:rPr>
              <a:t>You have to bring the note</a:t>
            </a:r>
            <a:r>
              <a:rPr lang="en-US" altLang="en-US" sz="2800" dirty="0"/>
              <a:t> </a:t>
            </a:r>
            <a:r>
              <a:rPr lang="en-US" altLang="en-US" sz="2800" dirty="0">
                <a:solidFill>
                  <a:srgbClr val="0D6CB9"/>
                </a:solidFill>
              </a:rPr>
              <a:t>signed by your </a:t>
            </a:r>
            <a:r>
              <a:rPr lang="en-US" altLang="en-US" sz="2800" b="1" dirty="0">
                <a:solidFill>
                  <a:srgbClr val="F16038"/>
                </a:solidFill>
              </a:rPr>
              <a:t>parents back to school or you will not be able to go with us.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11</a:t>
            </a:fld>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87"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(Advanced Listener)</a:t>
            </a:r>
          </a:p>
        </p:txBody>
      </p:sp>
      <p:sp>
        <p:nvSpPr>
          <p:cNvPr id="4" name="Content Placeholder 3"/>
          <p:cNvSpPr>
            <a:spLocks noGrp="1"/>
          </p:cNvSpPr>
          <p:nvPr>
            <p:ph idx="1"/>
          </p:nvPr>
        </p:nvSpPr>
        <p:spPr>
          <a:xfrm>
            <a:off x="3733800" y="1050324"/>
            <a:ext cx="8034603" cy="4663440"/>
          </a:xfrm>
          <a:ln>
            <a:solidFill>
              <a:srgbClr val="F16038"/>
            </a:solidFill>
          </a:ln>
        </p:spPr>
        <p:txBody>
          <a:bodyPr>
            <a:noAutofit/>
          </a:bodyPr>
          <a:lstStyle/>
          <a:p>
            <a:pPr marL="0" indent="0">
              <a:lnSpc>
                <a:spcPct val="170000"/>
              </a:lnSpc>
              <a:spcBef>
                <a:spcPct val="2000"/>
              </a:spcBef>
              <a:buNone/>
            </a:pPr>
            <a:r>
              <a:rPr lang="en-US" altLang="en-US" sz="2600" b="1" dirty="0">
                <a:solidFill>
                  <a:srgbClr val="F16038"/>
                </a:solidFill>
              </a:rPr>
              <a:t>I have some</a:t>
            </a:r>
            <a:r>
              <a:rPr lang="en-US" altLang="en-US" sz="2600" dirty="0">
                <a:solidFill>
                  <a:srgbClr val="F16038"/>
                </a:solidFill>
              </a:rPr>
              <a:t> </a:t>
            </a:r>
            <a:r>
              <a:rPr lang="en-US" altLang="en-US" sz="2600" dirty="0">
                <a:solidFill>
                  <a:srgbClr val="0D6CB9"/>
                </a:solidFill>
              </a:rPr>
              <a:t>…</a:t>
            </a:r>
            <a:r>
              <a:rPr lang="en-US" altLang="en-US" sz="2600" b="1" dirty="0">
                <a:solidFill>
                  <a:srgbClr val="F16038"/>
                </a:solidFill>
              </a:rPr>
              <a:t> for you today.</a:t>
            </a:r>
            <a:r>
              <a:rPr lang="en-US" altLang="en-US" sz="2600" dirty="0">
                <a:solidFill>
                  <a:srgbClr val="F16038"/>
                </a:solidFill>
              </a:rPr>
              <a:t> </a:t>
            </a:r>
            <a:r>
              <a:rPr lang="en-US" altLang="en-US" sz="2600" b="1" dirty="0">
                <a:solidFill>
                  <a:srgbClr val="F16038"/>
                </a:solidFill>
              </a:rPr>
              <a:t>We are</a:t>
            </a:r>
            <a:r>
              <a:rPr lang="en-US" altLang="en-US" sz="2600" dirty="0">
                <a:solidFill>
                  <a:srgbClr val="F16038"/>
                </a:solidFill>
              </a:rPr>
              <a:t> </a:t>
            </a:r>
            <a:r>
              <a:rPr lang="en-US" altLang="en-US" sz="2600" b="1" dirty="0">
                <a:solidFill>
                  <a:srgbClr val="F16038"/>
                </a:solidFill>
              </a:rPr>
              <a:t>going to go on a</a:t>
            </a:r>
            <a:r>
              <a:rPr lang="en-US" altLang="en-US" sz="2600" dirty="0">
                <a:solidFill>
                  <a:srgbClr val="F16038"/>
                </a:solidFill>
              </a:rPr>
              <a:t> </a:t>
            </a:r>
            <a:r>
              <a:rPr lang="en-US" altLang="en-US" sz="2600" b="1" dirty="0">
                <a:solidFill>
                  <a:srgbClr val="F16038"/>
                </a:solidFill>
              </a:rPr>
              <a:t>field trip </a:t>
            </a:r>
            <a:r>
              <a:rPr lang="en-US" altLang="en-US" sz="2600" dirty="0">
                <a:solidFill>
                  <a:srgbClr val="0D6CB9"/>
                </a:solidFill>
              </a:rPr>
              <a:t>...</a:t>
            </a:r>
            <a:r>
              <a:rPr lang="en-US" altLang="en-US" sz="2600" b="1" dirty="0">
                <a:solidFill>
                  <a:srgbClr val="F16038"/>
                </a:solidFill>
              </a:rPr>
              <a:t> morning</a:t>
            </a:r>
            <a:r>
              <a:rPr lang="en-US" altLang="en-US" sz="2600" dirty="0">
                <a:solidFill>
                  <a:srgbClr val="F16038"/>
                </a:solidFill>
              </a:rPr>
              <a:t> </a:t>
            </a:r>
            <a:r>
              <a:rPr lang="en-US" altLang="en-US" sz="2600" b="1" dirty="0">
                <a:solidFill>
                  <a:srgbClr val="F16038"/>
                </a:solidFill>
              </a:rPr>
              <a:t>we will</a:t>
            </a:r>
            <a:r>
              <a:rPr lang="en-US" altLang="en-US" sz="2600" dirty="0">
                <a:solidFill>
                  <a:srgbClr val="F16038"/>
                </a:solidFill>
              </a:rPr>
              <a:t> </a:t>
            </a:r>
            <a:r>
              <a:rPr lang="en-US" altLang="en-US" sz="2600" dirty="0">
                <a:solidFill>
                  <a:srgbClr val="0D6CB9"/>
                </a:solidFill>
              </a:rPr>
              <a:t>…</a:t>
            </a:r>
            <a:r>
              <a:rPr lang="en-US" altLang="en-US" sz="2600" dirty="0">
                <a:solidFill>
                  <a:srgbClr val="F16038"/>
                </a:solidFill>
              </a:rPr>
              <a:t> </a:t>
            </a:r>
            <a:r>
              <a:rPr lang="en-US" altLang="en-US" sz="2600" b="1" dirty="0">
                <a:solidFill>
                  <a:srgbClr val="F16038"/>
                </a:solidFill>
              </a:rPr>
              <a:t>the buses</a:t>
            </a:r>
            <a:r>
              <a:rPr lang="en-US" altLang="en-US" sz="2600" dirty="0">
                <a:solidFill>
                  <a:srgbClr val="F16038"/>
                </a:solidFill>
              </a:rPr>
              <a:t> </a:t>
            </a:r>
            <a:r>
              <a:rPr lang="en-US" altLang="en-US" sz="2600" b="1" dirty="0">
                <a:solidFill>
                  <a:srgbClr val="F16038"/>
                </a:solidFill>
              </a:rPr>
              <a:t>and be gone the </a:t>
            </a:r>
            <a:r>
              <a:rPr lang="en-US" altLang="en-US" sz="2600" dirty="0">
                <a:solidFill>
                  <a:srgbClr val="0D6CB9"/>
                </a:solidFill>
              </a:rPr>
              <a:t>…</a:t>
            </a:r>
            <a:r>
              <a:rPr lang="en-US" altLang="en-US" sz="2600" b="1" dirty="0">
                <a:solidFill>
                  <a:srgbClr val="F16038"/>
                </a:solidFill>
              </a:rPr>
              <a:t> day.</a:t>
            </a:r>
            <a:r>
              <a:rPr lang="en-US" altLang="en-US" sz="2600" dirty="0">
                <a:solidFill>
                  <a:srgbClr val="F16038"/>
                </a:solidFill>
              </a:rPr>
              <a:t> </a:t>
            </a:r>
            <a:r>
              <a:rPr lang="en-US" altLang="en-US" sz="2600" b="1" dirty="0">
                <a:solidFill>
                  <a:srgbClr val="F16038"/>
                </a:solidFill>
              </a:rPr>
              <a:t>In your take-home folders there is a note </a:t>
            </a:r>
            <a:r>
              <a:rPr lang="en-US" altLang="en-US" sz="2600" dirty="0">
                <a:solidFill>
                  <a:srgbClr val="0D6CB9"/>
                </a:solidFill>
              </a:rPr>
              <a:t>…</a:t>
            </a:r>
            <a:r>
              <a:rPr lang="en-US" altLang="en-US" sz="2600" b="1" dirty="0">
                <a:solidFill>
                  <a:srgbClr val="F16038"/>
                </a:solidFill>
              </a:rPr>
              <a:t> the field trip for your parents to sign. Please remember to bring the </a:t>
            </a:r>
            <a:r>
              <a:rPr lang="en-US" altLang="en-US" sz="2600" dirty="0">
                <a:solidFill>
                  <a:srgbClr val="0D6CB9"/>
                </a:solidFill>
              </a:rPr>
              <a:t>…</a:t>
            </a:r>
            <a:r>
              <a:rPr lang="en-US" altLang="en-US" sz="2600" dirty="0">
                <a:solidFill>
                  <a:srgbClr val="F16038"/>
                </a:solidFill>
              </a:rPr>
              <a:t> </a:t>
            </a:r>
            <a:r>
              <a:rPr lang="en-US" altLang="en-US" sz="2600" b="1" dirty="0">
                <a:solidFill>
                  <a:srgbClr val="F16038"/>
                </a:solidFill>
              </a:rPr>
              <a:t>note in your take-home folder</a:t>
            </a:r>
            <a:r>
              <a:rPr lang="en-US" altLang="en-US" sz="2600" dirty="0">
                <a:solidFill>
                  <a:srgbClr val="F16038"/>
                </a:solidFill>
              </a:rPr>
              <a:t> </a:t>
            </a:r>
            <a:r>
              <a:rPr lang="en-US" altLang="en-US" sz="2600" b="1" dirty="0">
                <a:solidFill>
                  <a:srgbClr val="F16038"/>
                </a:solidFill>
              </a:rPr>
              <a:t>back to</a:t>
            </a:r>
            <a:r>
              <a:rPr lang="en-US" altLang="en-US" sz="2600" dirty="0">
                <a:solidFill>
                  <a:srgbClr val="F16038"/>
                </a:solidFill>
              </a:rPr>
              <a:t> </a:t>
            </a:r>
            <a:r>
              <a:rPr lang="en-US" altLang="en-US" sz="2600" b="1" dirty="0">
                <a:solidFill>
                  <a:srgbClr val="F16038"/>
                </a:solidFill>
              </a:rPr>
              <a:t>school.</a:t>
            </a:r>
            <a:r>
              <a:rPr lang="en-US" altLang="en-US" sz="2600" dirty="0">
                <a:solidFill>
                  <a:srgbClr val="F16038"/>
                </a:solidFill>
              </a:rPr>
              <a:t> </a:t>
            </a:r>
            <a:r>
              <a:rPr lang="en-US" altLang="en-US" sz="2600" b="1" dirty="0">
                <a:solidFill>
                  <a:srgbClr val="F16038"/>
                </a:solidFill>
              </a:rPr>
              <a:t>You have to bring the note</a:t>
            </a:r>
            <a:r>
              <a:rPr lang="en-US" altLang="en-US" sz="2600" dirty="0">
                <a:solidFill>
                  <a:srgbClr val="F16038"/>
                </a:solidFill>
              </a:rPr>
              <a:t> </a:t>
            </a:r>
            <a:r>
              <a:rPr lang="en-US" altLang="en-US" sz="2600" dirty="0">
                <a:solidFill>
                  <a:srgbClr val="0D6CB9"/>
                </a:solidFill>
              </a:rPr>
              <a:t>…</a:t>
            </a:r>
            <a:r>
              <a:rPr lang="en-US" altLang="en-US" sz="2600" dirty="0">
                <a:solidFill>
                  <a:srgbClr val="F16038"/>
                </a:solidFill>
              </a:rPr>
              <a:t> </a:t>
            </a:r>
            <a:r>
              <a:rPr lang="en-US" altLang="en-US" sz="2600" b="1" dirty="0">
                <a:solidFill>
                  <a:srgbClr val="F16038"/>
                </a:solidFill>
              </a:rPr>
              <a:t>parents back to school or you will not be able to go with us.</a:t>
            </a:r>
          </a:p>
          <a:p>
            <a:pPr>
              <a:lnSpc>
                <a:spcPct val="110000"/>
              </a:lnSpc>
            </a:pPr>
            <a:endParaRPr lang="en-US" altLang="en-US" sz="3000" b="1" dirty="0"/>
          </a:p>
          <a:p>
            <a:endParaRPr lang="en-US" sz="3000" dirty="0"/>
          </a:p>
        </p:txBody>
      </p:sp>
      <p:pic>
        <p:nvPicPr>
          <p:cNvPr id="5" name="Graphic 4">
            <a:extLst>
              <a:ext uri="{FF2B5EF4-FFF2-40B4-BE49-F238E27FC236}">
                <a16:creationId xmlns:a16="http://schemas.microsoft.com/office/drawing/2014/main" id="{681506A1-E5EC-EAF5-3A05-72AD5168BDC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037" y="1417320"/>
            <a:ext cx="3486763" cy="3486763"/>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12</a:t>
            </a:fld>
            <a:endParaRPr lang="en-US"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72"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Advanced High Listener Nonacademic Listening Sample</a:t>
            </a:r>
          </a:p>
        </p:txBody>
      </p:sp>
      <p:sp>
        <p:nvSpPr>
          <p:cNvPr id="4" name="Content Placeholder 3"/>
          <p:cNvSpPr>
            <a:spLocks noGrp="1"/>
          </p:cNvSpPr>
          <p:nvPr>
            <p:ph idx="1"/>
          </p:nvPr>
        </p:nvSpPr>
        <p:spPr>
          <a:xfrm>
            <a:off x="370943" y="939514"/>
            <a:ext cx="11671185" cy="4946935"/>
          </a:xfrm>
        </p:spPr>
        <p:txBody>
          <a:bodyPr>
            <a:normAutofit lnSpcReduction="10000"/>
          </a:bodyPr>
          <a:lstStyle/>
          <a:p>
            <a:pPr marL="0" indent="0" algn="ctr">
              <a:buNone/>
            </a:pPr>
            <a:r>
              <a:rPr lang="en-US" sz="3400" b="1" dirty="0">
                <a:solidFill>
                  <a:srgbClr val="0D6CB9"/>
                </a:solidFill>
              </a:rPr>
              <a:t>What Might an </a:t>
            </a:r>
            <a:r>
              <a:rPr lang="en-US" sz="3400" b="1" u="sng" dirty="0">
                <a:solidFill>
                  <a:srgbClr val="0D6CB9"/>
                </a:solidFill>
              </a:rPr>
              <a:t>Advanced High</a:t>
            </a:r>
            <a:r>
              <a:rPr lang="en-US" sz="3400" b="1" dirty="0">
                <a:solidFill>
                  <a:srgbClr val="0D6CB9"/>
                </a:solidFill>
              </a:rPr>
              <a:t> Listener Understand?</a:t>
            </a:r>
            <a:br>
              <a:rPr lang="en-US" sz="3400" dirty="0">
                <a:solidFill>
                  <a:srgbClr val="0D6CB9"/>
                </a:solidFill>
              </a:rPr>
            </a:br>
            <a:endParaRPr lang="en-US" sz="3400" dirty="0">
              <a:solidFill>
                <a:srgbClr val="0D6CB9"/>
              </a:solidFill>
            </a:endParaRPr>
          </a:p>
          <a:p>
            <a:pPr marL="0" indent="0">
              <a:lnSpc>
                <a:spcPct val="150000"/>
              </a:lnSpc>
              <a:buNone/>
            </a:pPr>
            <a:r>
              <a:rPr lang="en-US" altLang="en-US" sz="2800" b="1" dirty="0">
                <a:solidFill>
                  <a:srgbClr val="F16038"/>
                </a:solidFill>
              </a:rPr>
              <a:t>I have some exciting news for you today. We are going to go on a field trip</a:t>
            </a:r>
            <a:r>
              <a:rPr lang="en-US" altLang="en-US" sz="2800" dirty="0">
                <a:solidFill>
                  <a:srgbClr val="F16038"/>
                </a:solidFill>
              </a:rPr>
              <a:t> </a:t>
            </a:r>
            <a:r>
              <a:rPr lang="en-US" altLang="en-US" sz="2800" dirty="0">
                <a:solidFill>
                  <a:srgbClr val="0D6CB9"/>
                </a:solidFill>
              </a:rPr>
              <a:t>next week. </a:t>
            </a:r>
            <a:r>
              <a:rPr lang="en-US" altLang="en-US" sz="2800" b="1" dirty="0">
                <a:solidFill>
                  <a:srgbClr val="F16038"/>
                </a:solidFill>
              </a:rPr>
              <a:t>On Thursday morning we will load the buses and be gone</a:t>
            </a:r>
            <a:r>
              <a:rPr lang="en-US" altLang="en-US" sz="2800" dirty="0">
                <a:solidFill>
                  <a:srgbClr val="F16038"/>
                </a:solidFill>
              </a:rPr>
              <a:t> </a:t>
            </a:r>
            <a:r>
              <a:rPr lang="en-US" altLang="en-US" sz="2800" b="1" dirty="0">
                <a:solidFill>
                  <a:srgbClr val="F16038"/>
                </a:solidFill>
              </a:rPr>
              <a:t>the </a:t>
            </a:r>
            <a:r>
              <a:rPr lang="en-US" altLang="en-US" sz="2800" dirty="0">
                <a:solidFill>
                  <a:srgbClr val="0D6CB9"/>
                </a:solidFill>
              </a:rPr>
              <a:t>whole</a:t>
            </a:r>
            <a:r>
              <a:rPr lang="en-US" altLang="en-US" sz="2800" b="1" dirty="0">
                <a:solidFill>
                  <a:srgbClr val="FF3300"/>
                </a:solidFill>
              </a:rPr>
              <a:t> </a:t>
            </a:r>
            <a:r>
              <a:rPr lang="en-US" altLang="en-US" sz="2800" b="1" dirty="0">
                <a:solidFill>
                  <a:srgbClr val="F16038"/>
                </a:solidFill>
              </a:rPr>
              <a:t>day. In your take-home folders there is a note about the field trip for your parents to sign. Please remember to bring</a:t>
            </a:r>
            <a:r>
              <a:rPr lang="en-US" altLang="en-US" sz="2800" dirty="0">
                <a:solidFill>
                  <a:srgbClr val="F16038"/>
                </a:solidFill>
              </a:rPr>
              <a:t> </a:t>
            </a:r>
            <a:r>
              <a:rPr lang="en-US" altLang="en-US" sz="2800" b="1" dirty="0">
                <a:solidFill>
                  <a:srgbClr val="F16038"/>
                </a:solidFill>
              </a:rPr>
              <a:t>the</a:t>
            </a:r>
            <a:r>
              <a:rPr lang="en-US" altLang="en-US" sz="2800" dirty="0"/>
              <a:t> </a:t>
            </a:r>
            <a:r>
              <a:rPr lang="en-US" altLang="en-US" sz="2800" dirty="0">
                <a:solidFill>
                  <a:srgbClr val="0D6CB9"/>
                </a:solidFill>
              </a:rPr>
              <a:t>signed</a:t>
            </a:r>
            <a:r>
              <a:rPr lang="en-US" altLang="en-US" sz="2800" dirty="0"/>
              <a:t> </a:t>
            </a:r>
            <a:r>
              <a:rPr lang="en-US" altLang="en-US" sz="2800" b="1" dirty="0">
                <a:solidFill>
                  <a:srgbClr val="F16038"/>
                </a:solidFill>
              </a:rPr>
              <a:t>note in your take-home folder back to school.</a:t>
            </a:r>
            <a:r>
              <a:rPr lang="en-US" altLang="en-US" sz="2800" dirty="0">
                <a:solidFill>
                  <a:srgbClr val="F16038"/>
                </a:solidFill>
              </a:rPr>
              <a:t> </a:t>
            </a:r>
            <a:r>
              <a:rPr lang="en-US" altLang="en-US" sz="2800" b="1" dirty="0">
                <a:solidFill>
                  <a:srgbClr val="F16038"/>
                </a:solidFill>
              </a:rPr>
              <a:t>You have to bring the note</a:t>
            </a:r>
            <a:r>
              <a:rPr lang="en-US" altLang="en-US" sz="2800" dirty="0"/>
              <a:t> </a:t>
            </a:r>
            <a:r>
              <a:rPr lang="en-US" altLang="en-US" sz="2800" dirty="0">
                <a:solidFill>
                  <a:srgbClr val="0D6CB9"/>
                </a:solidFill>
              </a:rPr>
              <a:t>signed by your </a:t>
            </a:r>
            <a:r>
              <a:rPr lang="en-US" altLang="en-US" sz="2800" b="1" dirty="0">
                <a:solidFill>
                  <a:srgbClr val="F16038"/>
                </a:solidFill>
              </a:rPr>
              <a:t>parents back to school or you will not be able to go with us.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13</a:t>
            </a:fld>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7"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Beginning Listener Academic Listening Sample</a:t>
            </a:r>
          </a:p>
        </p:txBody>
      </p:sp>
      <p:sp>
        <p:nvSpPr>
          <p:cNvPr id="4" name="Content Placeholder 3"/>
          <p:cNvSpPr>
            <a:spLocks noGrp="1"/>
          </p:cNvSpPr>
          <p:nvPr>
            <p:ph idx="1"/>
          </p:nvPr>
        </p:nvSpPr>
        <p:spPr>
          <a:xfrm>
            <a:off x="370943" y="949040"/>
            <a:ext cx="11592457" cy="4880260"/>
          </a:xfrm>
        </p:spPr>
        <p:txBody>
          <a:bodyPr>
            <a:normAutofit/>
          </a:bodyPr>
          <a:lstStyle/>
          <a:p>
            <a:pPr marL="0" indent="0" algn="ctr">
              <a:buNone/>
            </a:pPr>
            <a:r>
              <a:rPr lang="en-US" sz="3200" b="1" dirty="0">
                <a:solidFill>
                  <a:srgbClr val="0D6CB9"/>
                </a:solidFill>
              </a:rPr>
              <a:t>What Might a </a:t>
            </a:r>
            <a:r>
              <a:rPr lang="en-US" sz="3200" b="1" u="sng" dirty="0">
                <a:solidFill>
                  <a:srgbClr val="0D6CB9"/>
                </a:solidFill>
              </a:rPr>
              <a:t>Beginning</a:t>
            </a:r>
            <a:r>
              <a:rPr lang="en-US" sz="3200" b="1" dirty="0">
                <a:solidFill>
                  <a:srgbClr val="0D6CB9"/>
                </a:solidFill>
              </a:rPr>
              <a:t> Listener Understand?</a:t>
            </a:r>
          </a:p>
          <a:p>
            <a:endParaRPr lang="en-US" b="1" dirty="0">
              <a:solidFill>
                <a:srgbClr val="006666"/>
              </a:solidFill>
            </a:endParaRPr>
          </a:p>
          <a:p>
            <a:pPr marL="0" indent="0">
              <a:lnSpc>
                <a:spcPct val="170000"/>
              </a:lnSpc>
              <a:buNone/>
            </a:pPr>
            <a:r>
              <a:rPr lang="en-US" altLang="en-US" sz="2400" b="1" dirty="0">
                <a:solidFill>
                  <a:srgbClr val="F16038"/>
                </a:solidFill>
              </a:rPr>
              <a:t>Today</a:t>
            </a:r>
            <a:r>
              <a:rPr lang="en-US" altLang="en-US" sz="2400" b="1" dirty="0">
                <a:solidFill>
                  <a:srgbClr val="FF3300"/>
                </a:solidFill>
              </a:rPr>
              <a:t> </a:t>
            </a:r>
            <a:r>
              <a:rPr lang="en-US" altLang="en-US" sz="2400" dirty="0">
                <a:solidFill>
                  <a:srgbClr val="0D6CB9"/>
                </a:solidFill>
              </a:rPr>
              <a:t>in</a:t>
            </a:r>
            <a:r>
              <a:rPr lang="en-US" altLang="en-US" sz="2400" b="1" dirty="0">
                <a:solidFill>
                  <a:srgbClr val="FF3300"/>
                </a:solidFill>
              </a:rPr>
              <a:t> </a:t>
            </a:r>
            <a:r>
              <a:rPr lang="en-US" altLang="en-US" sz="2400" b="1" dirty="0">
                <a:solidFill>
                  <a:srgbClr val="F16038"/>
                </a:solidFill>
              </a:rPr>
              <a:t>science</a:t>
            </a:r>
            <a:r>
              <a:rPr lang="en-US" altLang="en-US" sz="2400" dirty="0"/>
              <a:t> </a:t>
            </a:r>
            <a:r>
              <a:rPr lang="en-US" altLang="en-US" sz="2400" dirty="0">
                <a:solidFill>
                  <a:srgbClr val="0D6CB9"/>
                </a:solidFill>
              </a:rPr>
              <a:t>we are going to study some more about </a:t>
            </a:r>
            <a:r>
              <a:rPr lang="en-US" altLang="en-US" sz="2400" b="1" dirty="0">
                <a:solidFill>
                  <a:srgbClr val="F16038"/>
                </a:solidFill>
              </a:rPr>
              <a:t>spiders</a:t>
            </a:r>
            <a:r>
              <a:rPr lang="en-US" altLang="en-US" sz="2400" dirty="0">
                <a:solidFill>
                  <a:srgbClr val="0D6CB9"/>
                </a:solidFill>
              </a:rPr>
              <a:t>.</a:t>
            </a:r>
            <a:r>
              <a:rPr lang="en-US" altLang="en-US" sz="2400" b="1" dirty="0">
                <a:solidFill>
                  <a:srgbClr val="0D6CB9"/>
                </a:solidFill>
              </a:rPr>
              <a:t> </a:t>
            </a:r>
            <a:r>
              <a:rPr lang="en-US" altLang="en-US" sz="2400" dirty="0">
                <a:solidFill>
                  <a:srgbClr val="0D6CB9"/>
                </a:solidFill>
              </a:rPr>
              <a:t>Then we will observe a few </a:t>
            </a:r>
            <a:r>
              <a:rPr lang="en-US" altLang="en-US" sz="2400" b="1" dirty="0">
                <a:solidFill>
                  <a:srgbClr val="F16038"/>
                </a:solidFill>
              </a:rPr>
              <a:t>spiders</a:t>
            </a:r>
            <a:r>
              <a:rPr lang="en-US" altLang="en-US" sz="2400" dirty="0"/>
              <a:t> </a:t>
            </a:r>
            <a:r>
              <a:rPr lang="en-US" altLang="en-US" sz="2400" dirty="0">
                <a:solidFill>
                  <a:srgbClr val="0D6CB9"/>
                </a:solidFill>
              </a:rPr>
              <a:t>in this glass vivarium for </a:t>
            </a:r>
            <a:r>
              <a:rPr lang="en-US" altLang="en-US" sz="2400" b="1" dirty="0">
                <a:solidFill>
                  <a:srgbClr val="F16038"/>
                </a:solidFill>
              </a:rPr>
              <a:t>one</a:t>
            </a:r>
            <a:r>
              <a:rPr lang="en-US" altLang="en-US" sz="2400" dirty="0"/>
              <a:t> </a:t>
            </a:r>
            <a:r>
              <a:rPr lang="en-US" altLang="en-US" sz="2400" dirty="0">
                <a:solidFill>
                  <a:srgbClr val="0D6CB9"/>
                </a:solidFill>
              </a:rPr>
              <a:t>week. </a:t>
            </a:r>
            <a:r>
              <a:rPr lang="en-US" altLang="en-US" sz="2400" b="1" dirty="0">
                <a:solidFill>
                  <a:srgbClr val="F16038"/>
                </a:solidFill>
              </a:rPr>
              <a:t>One</a:t>
            </a:r>
            <a:r>
              <a:rPr lang="en-US" altLang="en-US" sz="2400" dirty="0"/>
              <a:t> </a:t>
            </a:r>
            <a:r>
              <a:rPr lang="en-US" altLang="en-US" sz="2400" dirty="0">
                <a:solidFill>
                  <a:srgbClr val="0D6CB9"/>
                </a:solidFill>
              </a:rPr>
              <a:t>reason we will observe the </a:t>
            </a:r>
            <a:r>
              <a:rPr lang="en-US" altLang="en-US" sz="2400" b="1" dirty="0">
                <a:solidFill>
                  <a:srgbClr val="F16038"/>
                </a:solidFill>
              </a:rPr>
              <a:t>spiders</a:t>
            </a:r>
            <a:r>
              <a:rPr lang="en-US" altLang="en-US" sz="2400" dirty="0"/>
              <a:t> </a:t>
            </a:r>
            <a:r>
              <a:rPr lang="en-US" altLang="en-US" sz="2400" dirty="0">
                <a:solidFill>
                  <a:srgbClr val="0D6CB9"/>
                </a:solidFill>
              </a:rPr>
              <a:t>is to learn some important things about them. For example, we want to know what </a:t>
            </a:r>
            <a:r>
              <a:rPr lang="en-US" altLang="en-US" sz="2400" b="1" dirty="0">
                <a:solidFill>
                  <a:srgbClr val="F16038"/>
                </a:solidFill>
              </a:rPr>
              <a:t>spiders eat</a:t>
            </a:r>
            <a:r>
              <a:rPr lang="en-US" altLang="en-US" sz="2400" dirty="0">
                <a:solidFill>
                  <a:srgbClr val="F16038"/>
                </a:solidFill>
              </a:rPr>
              <a:t> </a:t>
            </a:r>
            <a:r>
              <a:rPr lang="en-US" altLang="en-US" sz="2400" dirty="0">
                <a:solidFill>
                  <a:srgbClr val="0D6CB9"/>
                </a:solidFill>
              </a:rPr>
              <a:t>and how they get their </a:t>
            </a:r>
            <a:r>
              <a:rPr lang="en-US" altLang="en-US" sz="2400" b="1" dirty="0">
                <a:solidFill>
                  <a:srgbClr val="F16038"/>
                </a:solidFill>
              </a:rPr>
              <a:t>food</a:t>
            </a:r>
            <a:r>
              <a:rPr lang="en-US" altLang="en-US" sz="2400" dirty="0">
                <a:solidFill>
                  <a:srgbClr val="0D6CB9"/>
                </a:solidFill>
              </a:rPr>
              <a:t>.</a:t>
            </a:r>
            <a:r>
              <a:rPr lang="en-US" altLang="en-US" sz="2400" b="1" dirty="0">
                <a:solidFill>
                  <a:srgbClr val="0D6CB9"/>
                </a:solidFill>
              </a:rPr>
              <a:t> </a:t>
            </a:r>
            <a:r>
              <a:rPr lang="en-US" altLang="en-US" sz="2400" dirty="0">
                <a:solidFill>
                  <a:srgbClr val="0D6CB9"/>
                </a:solidFill>
              </a:rPr>
              <a:t>We also want to know if other animals </a:t>
            </a:r>
            <a:r>
              <a:rPr lang="en-US" altLang="en-US" sz="2400" b="1" dirty="0">
                <a:solidFill>
                  <a:srgbClr val="F16038"/>
                </a:solidFill>
              </a:rPr>
              <a:t>eat spiders</a:t>
            </a:r>
            <a:r>
              <a:rPr lang="en-US" altLang="en-US" sz="2400" dirty="0">
                <a:solidFill>
                  <a:srgbClr val="0D6CB9"/>
                </a:solidFill>
              </a:rPr>
              <a:t>. Let’s go </a:t>
            </a:r>
            <a:r>
              <a:rPr lang="en-US" altLang="en-US" sz="2400" b="1" dirty="0">
                <a:solidFill>
                  <a:srgbClr val="F16038"/>
                </a:solidFill>
              </a:rPr>
              <a:t>sit</a:t>
            </a:r>
            <a:r>
              <a:rPr lang="en-US" altLang="en-US" sz="2400" b="1" dirty="0">
                <a:solidFill>
                  <a:srgbClr val="FF3300"/>
                </a:solidFill>
              </a:rPr>
              <a:t> </a:t>
            </a:r>
            <a:r>
              <a:rPr lang="en-US" altLang="en-US" sz="2400" b="1" dirty="0">
                <a:solidFill>
                  <a:srgbClr val="F16038"/>
                </a:solidFill>
              </a:rPr>
              <a:t>on the carpet</a:t>
            </a:r>
            <a:r>
              <a:rPr lang="en-US" altLang="en-US" sz="2400" dirty="0">
                <a:solidFill>
                  <a:srgbClr val="F16038"/>
                </a:solidFill>
              </a:rPr>
              <a:t> </a:t>
            </a:r>
            <a:r>
              <a:rPr lang="en-US" altLang="en-US" sz="2400" dirty="0">
                <a:solidFill>
                  <a:srgbClr val="0D6CB9"/>
                </a:solidFill>
              </a:rPr>
              <a:t>and</a:t>
            </a:r>
            <a:r>
              <a:rPr lang="en-US" altLang="en-US" sz="2400" dirty="0"/>
              <a:t> </a:t>
            </a:r>
            <a:r>
              <a:rPr lang="en-US" altLang="en-US" sz="2400" b="1" dirty="0">
                <a:solidFill>
                  <a:srgbClr val="F16038"/>
                </a:solidFill>
              </a:rPr>
              <a:t>read a story</a:t>
            </a:r>
            <a:r>
              <a:rPr lang="en-US" altLang="en-US" sz="2400" dirty="0">
                <a:solidFill>
                  <a:srgbClr val="F16038"/>
                </a:solidFill>
              </a:rPr>
              <a:t> </a:t>
            </a:r>
            <a:r>
              <a:rPr lang="en-US" altLang="en-US" sz="2400" dirty="0">
                <a:solidFill>
                  <a:srgbClr val="0D6CB9"/>
                </a:solidFill>
              </a:rPr>
              <a:t>about how </a:t>
            </a:r>
            <a:r>
              <a:rPr lang="en-US" altLang="en-US" sz="2400" b="1" dirty="0">
                <a:solidFill>
                  <a:srgbClr val="F16038"/>
                </a:solidFill>
              </a:rPr>
              <a:t>spiders</a:t>
            </a:r>
            <a:r>
              <a:rPr lang="en-US" altLang="en-US" sz="2400" dirty="0"/>
              <a:t> </a:t>
            </a:r>
            <a:r>
              <a:rPr lang="en-US" altLang="en-US" sz="2400" dirty="0">
                <a:solidFill>
                  <a:srgbClr val="0D6CB9"/>
                </a:solidFill>
              </a:rPr>
              <a:t>catch their </a:t>
            </a:r>
            <a:r>
              <a:rPr lang="en-US" altLang="en-US" sz="2400" b="1" dirty="0">
                <a:solidFill>
                  <a:srgbClr val="F16038"/>
                </a:solidFill>
              </a:rPr>
              <a:t>food</a:t>
            </a:r>
            <a:r>
              <a:rPr lang="en-US" altLang="en-US" sz="2400" dirty="0"/>
              <a:t> </a:t>
            </a:r>
            <a:r>
              <a:rPr lang="en-US" altLang="en-US" sz="2400" dirty="0">
                <a:solidFill>
                  <a:srgbClr val="0D6CB9"/>
                </a:solidFill>
              </a:rPr>
              <a:t>and protect themselves from getting eaten.</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14</a:t>
            </a:fld>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D6CB9"/>
                </a:solidFill>
              </a:rPr>
              <a:t>In Other Words (Beginning Listener) </a:t>
            </a:r>
          </a:p>
        </p:txBody>
      </p:sp>
      <p:sp>
        <p:nvSpPr>
          <p:cNvPr id="4" name="Content Placeholder 3"/>
          <p:cNvSpPr>
            <a:spLocks noGrp="1"/>
          </p:cNvSpPr>
          <p:nvPr>
            <p:ph idx="1"/>
          </p:nvPr>
        </p:nvSpPr>
        <p:spPr>
          <a:xfrm>
            <a:off x="3728327" y="1115568"/>
            <a:ext cx="8037576" cy="4663440"/>
          </a:xfrm>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150000"/>
              </a:lnSpc>
              <a:buNone/>
            </a:pPr>
            <a:r>
              <a:rPr lang="en-US" altLang="en-US" sz="3500" b="1" dirty="0">
                <a:solidFill>
                  <a:srgbClr val="F16038"/>
                </a:solidFill>
              </a:rPr>
              <a:t>Today</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science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one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One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 eat</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food</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eat spiders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sit on the carpet</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read a story</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food</a:t>
            </a:r>
          </a:p>
          <a:p>
            <a:endParaRPr lang="en-US" sz="3500" dirty="0"/>
          </a:p>
        </p:txBody>
      </p:sp>
      <p:pic>
        <p:nvPicPr>
          <p:cNvPr id="5" name="Graphic 4">
            <a:extLst>
              <a:ext uri="{FF2B5EF4-FFF2-40B4-BE49-F238E27FC236}">
                <a16:creationId xmlns:a16="http://schemas.microsoft.com/office/drawing/2014/main" id="{78F0B22E-F45A-490D-3391-B3419EBE8F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738" y="1615926"/>
            <a:ext cx="3486763" cy="3486763"/>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15</a:t>
            </a:fld>
            <a:endParaRPr lang="en-US"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2"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Intermediate Listener Academic Listening Sample</a:t>
            </a:r>
          </a:p>
        </p:txBody>
      </p:sp>
      <p:sp>
        <p:nvSpPr>
          <p:cNvPr id="4" name="Content Placeholder 3"/>
          <p:cNvSpPr>
            <a:spLocks noGrp="1"/>
          </p:cNvSpPr>
          <p:nvPr>
            <p:ph idx="1"/>
          </p:nvPr>
        </p:nvSpPr>
        <p:spPr>
          <a:xfrm>
            <a:off x="371476" y="882364"/>
            <a:ext cx="11492178" cy="5080285"/>
          </a:xfrm>
        </p:spPr>
        <p:txBody>
          <a:bodyPr>
            <a:normAutofit/>
          </a:bodyPr>
          <a:lstStyle/>
          <a:p>
            <a:pPr marL="0" indent="0" algn="ctr">
              <a:buNone/>
            </a:pPr>
            <a:r>
              <a:rPr lang="en-US" sz="3500" b="1" dirty="0">
                <a:solidFill>
                  <a:srgbClr val="0D6CB9"/>
                </a:solidFill>
              </a:rPr>
              <a:t>What Might an </a:t>
            </a:r>
            <a:r>
              <a:rPr lang="en-US" sz="3500" b="1" u="sng" dirty="0">
                <a:solidFill>
                  <a:srgbClr val="0D6CB9"/>
                </a:solidFill>
              </a:rPr>
              <a:t>Intermediate</a:t>
            </a:r>
            <a:r>
              <a:rPr lang="en-US" sz="3500" b="1" dirty="0">
                <a:solidFill>
                  <a:srgbClr val="0D6CB9"/>
                </a:solidFill>
              </a:rPr>
              <a:t> Listener Understand?</a:t>
            </a:r>
            <a:br>
              <a:rPr lang="en-US" sz="3500" dirty="0">
                <a:solidFill>
                  <a:srgbClr val="0D6CB9"/>
                </a:solidFill>
              </a:rPr>
            </a:br>
            <a:endParaRPr lang="en-US" sz="3500" dirty="0">
              <a:solidFill>
                <a:srgbClr val="0D6CB9"/>
              </a:solidFill>
            </a:endParaRPr>
          </a:p>
          <a:p>
            <a:pPr marL="0" indent="0">
              <a:lnSpc>
                <a:spcPct val="170000"/>
              </a:lnSpc>
              <a:buNone/>
            </a:pPr>
            <a:r>
              <a:rPr lang="en-US" altLang="en-US" sz="2400" b="1" dirty="0">
                <a:solidFill>
                  <a:srgbClr val="F16038"/>
                </a:solidFill>
              </a:rPr>
              <a:t>Today</a:t>
            </a:r>
            <a:r>
              <a:rPr lang="en-US" altLang="en-US" sz="2400" b="1" dirty="0">
                <a:solidFill>
                  <a:srgbClr val="FF3300"/>
                </a:solidFill>
              </a:rPr>
              <a:t> </a:t>
            </a:r>
            <a:r>
              <a:rPr lang="en-US" altLang="en-US" sz="2400" dirty="0">
                <a:solidFill>
                  <a:srgbClr val="0D6CB9"/>
                </a:solidFill>
              </a:rPr>
              <a:t>in</a:t>
            </a:r>
            <a:r>
              <a:rPr lang="en-US" altLang="en-US" sz="2400" b="1" dirty="0">
                <a:solidFill>
                  <a:srgbClr val="FF3300"/>
                </a:solidFill>
              </a:rPr>
              <a:t> </a:t>
            </a:r>
            <a:r>
              <a:rPr lang="en-US" altLang="en-US" sz="2400" b="1" dirty="0">
                <a:solidFill>
                  <a:srgbClr val="F16038"/>
                </a:solidFill>
              </a:rPr>
              <a:t>science</a:t>
            </a:r>
            <a:r>
              <a:rPr lang="en-US" altLang="en-US" sz="2400" dirty="0">
                <a:solidFill>
                  <a:srgbClr val="F16038"/>
                </a:solidFill>
              </a:rPr>
              <a:t> </a:t>
            </a:r>
            <a:r>
              <a:rPr lang="en-US" altLang="en-US" sz="2400" b="1" dirty="0">
                <a:solidFill>
                  <a:srgbClr val="F16038"/>
                </a:solidFill>
              </a:rPr>
              <a:t>we are going to study</a:t>
            </a:r>
            <a:r>
              <a:rPr lang="en-US" altLang="en-US" sz="2400" dirty="0">
                <a:solidFill>
                  <a:srgbClr val="F16038"/>
                </a:solidFill>
              </a:rPr>
              <a:t> </a:t>
            </a:r>
            <a:r>
              <a:rPr lang="en-US" altLang="en-US" sz="2400" dirty="0">
                <a:solidFill>
                  <a:srgbClr val="0D6CB9"/>
                </a:solidFill>
              </a:rPr>
              <a:t>some more about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Then we </a:t>
            </a:r>
            <a:r>
              <a:rPr lang="en-US" altLang="en-US" sz="2400" dirty="0">
                <a:solidFill>
                  <a:srgbClr val="0D6CB9"/>
                </a:solidFill>
              </a:rPr>
              <a:t>will observe</a:t>
            </a:r>
            <a:r>
              <a:rPr lang="en-US" altLang="en-US" sz="2400" b="1" dirty="0">
                <a:solidFill>
                  <a:srgbClr val="0D6CB9"/>
                </a:solidFill>
              </a:rPr>
              <a:t> </a:t>
            </a:r>
            <a:r>
              <a:rPr lang="en-US" altLang="en-US" sz="2400" dirty="0">
                <a:solidFill>
                  <a:srgbClr val="0D6CB9"/>
                </a:solidFill>
              </a:rPr>
              <a:t>a few </a:t>
            </a:r>
            <a:r>
              <a:rPr lang="en-US" altLang="en-US" sz="2400" b="1" dirty="0">
                <a:solidFill>
                  <a:srgbClr val="F16038"/>
                </a:solidFill>
              </a:rPr>
              <a:t>spiders</a:t>
            </a:r>
            <a:r>
              <a:rPr lang="en-US" altLang="en-US" sz="2400" b="1" dirty="0">
                <a:solidFill>
                  <a:srgbClr val="FF3300"/>
                </a:solidFill>
              </a:rPr>
              <a:t> </a:t>
            </a:r>
            <a:r>
              <a:rPr lang="en-US" altLang="en-US" sz="2400" dirty="0">
                <a:solidFill>
                  <a:srgbClr val="0D6CB9"/>
                </a:solidFill>
              </a:rPr>
              <a:t>in this glass vivarium for </a:t>
            </a:r>
            <a:r>
              <a:rPr lang="en-US" altLang="en-US" sz="2400" b="1" dirty="0">
                <a:solidFill>
                  <a:srgbClr val="F16038"/>
                </a:solidFill>
              </a:rPr>
              <a:t>one</a:t>
            </a:r>
            <a:r>
              <a:rPr lang="en-US" altLang="en-US" sz="2400" dirty="0"/>
              <a:t> </a:t>
            </a:r>
            <a:r>
              <a:rPr lang="en-US" altLang="en-US" sz="2400" dirty="0">
                <a:solidFill>
                  <a:srgbClr val="0D6CB9"/>
                </a:solidFill>
              </a:rPr>
              <a:t>week. </a:t>
            </a:r>
            <a:r>
              <a:rPr lang="en-US" altLang="en-US" sz="2400" b="1" dirty="0">
                <a:solidFill>
                  <a:srgbClr val="F16038"/>
                </a:solidFill>
              </a:rPr>
              <a:t>One</a:t>
            </a:r>
            <a:r>
              <a:rPr lang="en-US" altLang="en-US" sz="2400" dirty="0"/>
              <a:t> </a:t>
            </a:r>
            <a:r>
              <a:rPr lang="en-US" altLang="en-US" sz="2400" dirty="0">
                <a:solidFill>
                  <a:srgbClr val="0D6CB9"/>
                </a:solidFill>
              </a:rPr>
              <a:t>reason</a:t>
            </a:r>
            <a:r>
              <a:rPr lang="en-US" altLang="en-US" sz="2400" dirty="0"/>
              <a:t> </a:t>
            </a:r>
            <a:r>
              <a:rPr lang="en-US" altLang="en-US" sz="2400" b="1" dirty="0">
                <a:solidFill>
                  <a:srgbClr val="F16038"/>
                </a:solidFill>
              </a:rPr>
              <a:t>we</a:t>
            </a:r>
            <a:r>
              <a:rPr lang="en-US" altLang="en-US" sz="2400" dirty="0"/>
              <a:t> </a:t>
            </a:r>
            <a:r>
              <a:rPr lang="en-US" altLang="en-US" sz="2400" dirty="0">
                <a:solidFill>
                  <a:srgbClr val="0D6CB9"/>
                </a:solidFill>
              </a:rPr>
              <a:t>will observe </a:t>
            </a:r>
            <a:r>
              <a:rPr lang="en-US" altLang="en-US" sz="2400" b="1" dirty="0">
                <a:solidFill>
                  <a:srgbClr val="F16038"/>
                </a:solidFill>
              </a:rPr>
              <a:t>the</a:t>
            </a:r>
            <a:r>
              <a:rPr lang="en-US" altLang="en-US" sz="2400" dirty="0">
                <a:solidFill>
                  <a:srgbClr val="F16038"/>
                </a:solidFill>
              </a:rPr>
              <a:t> </a:t>
            </a:r>
            <a:r>
              <a:rPr lang="en-US" altLang="en-US" sz="2400" b="1" dirty="0">
                <a:solidFill>
                  <a:srgbClr val="F16038"/>
                </a:solidFill>
              </a:rPr>
              <a:t>spiders is</a:t>
            </a:r>
            <a:r>
              <a:rPr lang="en-US" altLang="en-US" sz="2400" dirty="0">
                <a:solidFill>
                  <a:srgbClr val="F16038"/>
                </a:solidFill>
              </a:rPr>
              <a:t> </a:t>
            </a:r>
            <a:r>
              <a:rPr lang="en-US" altLang="en-US" sz="2400" b="1" dirty="0">
                <a:solidFill>
                  <a:srgbClr val="F16038"/>
                </a:solidFill>
              </a:rPr>
              <a:t>to learn</a:t>
            </a:r>
            <a:r>
              <a:rPr lang="en-US" altLang="en-US" sz="2400" dirty="0"/>
              <a:t> </a:t>
            </a:r>
            <a:r>
              <a:rPr lang="en-US" altLang="en-US" sz="2400" dirty="0">
                <a:solidFill>
                  <a:srgbClr val="0D6CB9"/>
                </a:solidFill>
              </a:rPr>
              <a:t>some important things about them. For example, </a:t>
            </a:r>
            <a:r>
              <a:rPr lang="en-US" altLang="en-US" sz="2400" b="1" dirty="0">
                <a:solidFill>
                  <a:srgbClr val="F16038"/>
                </a:solidFill>
              </a:rPr>
              <a:t>we 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b="1" dirty="0">
                <a:solidFill>
                  <a:srgbClr val="F16038"/>
                </a:solidFill>
              </a:rPr>
              <a:t>what</a:t>
            </a:r>
            <a:r>
              <a:rPr lang="en-US" altLang="en-US" sz="2400" dirty="0">
                <a:solidFill>
                  <a:srgbClr val="F16038"/>
                </a:solidFill>
              </a:rPr>
              <a:t> </a:t>
            </a:r>
            <a:r>
              <a:rPr lang="en-US" altLang="en-US" sz="2400" b="1" dirty="0">
                <a:solidFill>
                  <a:srgbClr val="F16038"/>
                </a:solidFill>
              </a:rPr>
              <a:t>spiders eat</a:t>
            </a:r>
            <a:r>
              <a:rPr lang="en-US" altLang="en-US" sz="2400" dirty="0"/>
              <a:t> </a:t>
            </a:r>
            <a:r>
              <a:rPr lang="en-US" altLang="en-US" sz="2400" dirty="0">
                <a:solidFill>
                  <a:srgbClr val="0D6CB9"/>
                </a:solidFill>
              </a:rPr>
              <a:t>and how they get their</a:t>
            </a:r>
            <a:r>
              <a:rPr lang="en-US" altLang="en-US" sz="2400" dirty="0"/>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We</a:t>
            </a:r>
            <a:r>
              <a:rPr lang="en-US" altLang="en-US" sz="2400" dirty="0">
                <a:solidFill>
                  <a:srgbClr val="F16038"/>
                </a:solidFill>
              </a:rPr>
              <a:t> </a:t>
            </a:r>
            <a:r>
              <a:rPr lang="en-US" altLang="en-US" sz="2400" dirty="0">
                <a:solidFill>
                  <a:srgbClr val="0D6CB9"/>
                </a:solidFill>
              </a:rPr>
              <a:t>also</a:t>
            </a:r>
            <a:r>
              <a:rPr lang="en-US" altLang="en-US" sz="2400" dirty="0"/>
              <a:t> </a:t>
            </a:r>
            <a:r>
              <a:rPr lang="en-US" altLang="en-US" sz="2400" b="1" dirty="0">
                <a:solidFill>
                  <a:srgbClr val="F16038"/>
                </a:solidFill>
              </a:rPr>
              <a:t>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dirty="0">
                <a:solidFill>
                  <a:srgbClr val="0D6CB9"/>
                </a:solidFill>
              </a:rPr>
              <a:t>if other </a:t>
            </a:r>
            <a:r>
              <a:rPr lang="en-US" altLang="en-US" sz="2400" b="1" dirty="0">
                <a:solidFill>
                  <a:srgbClr val="F16038"/>
                </a:solidFill>
              </a:rPr>
              <a:t>animals eat spiders</a:t>
            </a:r>
            <a:r>
              <a:rPr lang="en-US" altLang="en-US" sz="2400" dirty="0">
                <a:solidFill>
                  <a:srgbClr val="F16038"/>
                </a:solidFill>
              </a:rPr>
              <a:t>. </a:t>
            </a:r>
            <a:r>
              <a:rPr lang="en-US" altLang="en-US" sz="2400" dirty="0">
                <a:solidFill>
                  <a:srgbClr val="0D6CB9"/>
                </a:solidFill>
              </a:rPr>
              <a:t>Let’s</a:t>
            </a:r>
            <a:r>
              <a:rPr lang="en-US" altLang="en-US" sz="2400" dirty="0"/>
              <a:t> </a:t>
            </a:r>
            <a:r>
              <a:rPr lang="en-US" altLang="en-US" sz="2400" b="1" dirty="0">
                <a:solidFill>
                  <a:srgbClr val="F16038"/>
                </a:solidFill>
              </a:rPr>
              <a:t>go</a:t>
            </a:r>
            <a:r>
              <a:rPr lang="en-US" altLang="en-US" sz="2400" dirty="0">
                <a:solidFill>
                  <a:srgbClr val="F16038"/>
                </a:solidFill>
              </a:rPr>
              <a:t> </a:t>
            </a:r>
            <a:r>
              <a:rPr lang="en-US" altLang="en-US" sz="2400" b="1" dirty="0">
                <a:solidFill>
                  <a:srgbClr val="F16038"/>
                </a:solidFill>
              </a:rPr>
              <a:t>sit on the carpet</a:t>
            </a:r>
            <a:r>
              <a:rPr lang="en-US" altLang="en-US" sz="2400" dirty="0">
                <a:solidFill>
                  <a:srgbClr val="F16038"/>
                </a:solidFill>
              </a:rPr>
              <a:t> </a:t>
            </a:r>
            <a:r>
              <a:rPr lang="en-US" altLang="en-US" sz="2400" dirty="0">
                <a:solidFill>
                  <a:srgbClr val="0D6CB9"/>
                </a:solidFill>
              </a:rPr>
              <a:t>and</a:t>
            </a:r>
            <a:r>
              <a:rPr lang="en-US" altLang="en-US" sz="2400" dirty="0"/>
              <a:t> </a:t>
            </a:r>
            <a:r>
              <a:rPr lang="en-US" altLang="en-US" sz="2400" b="1" dirty="0">
                <a:solidFill>
                  <a:srgbClr val="F16038"/>
                </a:solidFill>
              </a:rPr>
              <a:t>read a story</a:t>
            </a:r>
            <a:r>
              <a:rPr lang="en-US" altLang="en-US" sz="2400" dirty="0">
                <a:solidFill>
                  <a:srgbClr val="F16038"/>
                </a:solidFill>
              </a:rPr>
              <a:t> </a:t>
            </a:r>
            <a:r>
              <a:rPr lang="en-US" altLang="en-US" sz="2400" dirty="0">
                <a:solidFill>
                  <a:srgbClr val="0D6CB9"/>
                </a:solidFill>
              </a:rPr>
              <a:t>about how </a:t>
            </a:r>
            <a:r>
              <a:rPr lang="en-US" altLang="en-US" sz="2400" b="1" dirty="0">
                <a:solidFill>
                  <a:srgbClr val="F16038"/>
                </a:solidFill>
              </a:rPr>
              <a:t>spiders</a:t>
            </a:r>
            <a:r>
              <a:rPr lang="en-US" altLang="en-US" sz="2400" dirty="0"/>
              <a:t> </a:t>
            </a:r>
            <a:r>
              <a:rPr lang="en-US" altLang="en-US" sz="2400" dirty="0">
                <a:solidFill>
                  <a:srgbClr val="0D6CB9"/>
                </a:solidFill>
              </a:rPr>
              <a:t>catch their </a:t>
            </a:r>
            <a:r>
              <a:rPr lang="en-US" altLang="en-US" sz="2400" b="1" dirty="0">
                <a:solidFill>
                  <a:srgbClr val="F16038"/>
                </a:solidFill>
              </a:rPr>
              <a:t>food</a:t>
            </a:r>
            <a:r>
              <a:rPr lang="en-US" altLang="en-US" sz="2400" dirty="0"/>
              <a:t> </a:t>
            </a:r>
            <a:r>
              <a:rPr lang="en-US" altLang="en-US" sz="2400" dirty="0">
                <a:solidFill>
                  <a:srgbClr val="0D6CB9"/>
                </a:solidFill>
              </a:rPr>
              <a:t>and protect themselves from getting eaten.</a:t>
            </a:r>
          </a:p>
        </p:txBody>
      </p:sp>
      <p:sp>
        <p:nvSpPr>
          <p:cNvPr id="3" name="Slide Number Placeholder 2"/>
          <p:cNvSpPr>
            <a:spLocks noGrp="1"/>
          </p:cNvSpPr>
          <p:nvPr>
            <p:ph type="sldNum" sz="quarter" idx="4"/>
          </p:nvPr>
        </p:nvSpPr>
        <p:spPr/>
        <p:txBody>
          <a:bodyPr/>
          <a:lstStyle/>
          <a:p>
            <a:fld id="{0088AB57-2DBE-44A3-AE96-942C49E954BF}" type="slidenum">
              <a:rPr lang="en-US" smtClean="0"/>
              <a:pPr/>
              <a:t>16</a:t>
            </a:fld>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72" y="67505"/>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(Intermediate Listener) </a:t>
            </a:r>
          </a:p>
        </p:txBody>
      </p:sp>
      <p:sp>
        <p:nvSpPr>
          <p:cNvPr id="4" name="Content Placeholder 3"/>
          <p:cNvSpPr>
            <a:spLocks noGrp="1"/>
          </p:cNvSpPr>
          <p:nvPr>
            <p:ph idx="1"/>
          </p:nvPr>
        </p:nvSpPr>
        <p:spPr>
          <a:xfrm>
            <a:off x="3900357" y="1097280"/>
            <a:ext cx="8037576" cy="4663440"/>
          </a:xfrm>
          <a:ln>
            <a:solidFill>
              <a:srgbClr val="F16038"/>
            </a:solidFill>
          </a:ln>
        </p:spPr>
        <p:txBody>
          <a:bodyPr>
            <a:normAutofit fontScale="92500" lnSpcReduction="20000"/>
          </a:bodyPr>
          <a:lstStyle/>
          <a:p>
            <a:pPr marL="0" indent="0" algn="ctr">
              <a:lnSpc>
                <a:spcPct val="170000"/>
              </a:lnSpc>
              <a:buNone/>
            </a:pPr>
            <a:r>
              <a:rPr lang="en-US" altLang="en-US" sz="3500" b="1" dirty="0">
                <a:solidFill>
                  <a:srgbClr val="F16038"/>
                </a:solidFill>
              </a:rPr>
              <a:t>Today </a:t>
            </a:r>
            <a:r>
              <a:rPr lang="en-US" altLang="en-US" sz="3500" dirty="0">
                <a:solidFill>
                  <a:srgbClr val="0D6CB9"/>
                </a:solidFill>
              </a:rPr>
              <a:t>…</a:t>
            </a:r>
            <a:r>
              <a:rPr lang="en-US" altLang="en-US" sz="3500" b="1" dirty="0">
                <a:solidFill>
                  <a:srgbClr val="F16038"/>
                </a:solidFill>
              </a:rPr>
              <a:t> science</a:t>
            </a:r>
            <a:r>
              <a:rPr lang="en-US" altLang="en-US" sz="3500" dirty="0">
                <a:solidFill>
                  <a:srgbClr val="F16038"/>
                </a:solidFill>
              </a:rPr>
              <a:t> </a:t>
            </a:r>
            <a:r>
              <a:rPr lang="en-US" altLang="en-US" sz="3500" b="1" dirty="0">
                <a:solidFill>
                  <a:srgbClr val="F16038"/>
                </a:solidFill>
              </a:rPr>
              <a:t>we are going to study</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b="1" dirty="0">
                <a:solidFill>
                  <a:srgbClr val="F16038"/>
                </a:solidFill>
              </a:rPr>
              <a:t>Then we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one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One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we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the</a:t>
            </a:r>
            <a:r>
              <a:rPr lang="en-US" altLang="en-US" sz="3500" dirty="0">
                <a:solidFill>
                  <a:srgbClr val="F16038"/>
                </a:solidFill>
              </a:rPr>
              <a:t> </a:t>
            </a:r>
            <a:r>
              <a:rPr lang="en-US" altLang="en-US" sz="3500" b="1" dirty="0">
                <a:solidFill>
                  <a:srgbClr val="F16038"/>
                </a:solidFill>
              </a:rPr>
              <a:t>spiders is</a:t>
            </a:r>
            <a:r>
              <a:rPr lang="en-US" altLang="en-US" sz="3500" dirty="0">
                <a:solidFill>
                  <a:srgbClr val="F16038"/>
                </a:solidFill>
              </a:rPr>
              <a:t> </a:t>
            </a:r>
            <a:r>
              <a:rPr lang="en-US" altLang="en-US" sz="3500" b="1" dirty="0">
                <a:solidFill>
                  <a:srgbClr val="F16038"/>
                </a:solidFill>
              </a:rPr>
              <a:t>to learn</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we want to</a:t>
            </a:r>
            <a:r>
              <a:rPr lang="en-US" altLang="en-US" sz="3500" dirty="0">
                <a:solidFill>
                  <a:srgbClr val="F16038"/>
                </a:solidFill>
              </a:rPr>
              <a:t> </a:t>
            </a:r>
            <a:r>
              <a:rPr lang="en-US" altLang="en-US" sz="3500" b="1" dirty="0">
                <a:solidFill>
                  <a:srgbClr val="F16038"/>
                </a:solidFill>
              </a:rPr>
              <a:t>know</a:t>
            </a:r>
            <a:r>
              <a:rPr lang="en-US" altLang="en-US" sz="3500" dirty="0">
                <a:solidFill>
                  <a:srgbClr val="F16038"/>
                </a:solidFill>
              </a:rPr>
              <a:t> </a:t>
            </a:r>
            <a:r>
              <a:rPr lang="en-US" altLang="en-US" sz="3500" b="1" dirty="0">
                <a:solidFill>
                  <a:srgbClr val="F16038"/>
                </a:solidFill>
              </a:rPr>
              <a:t>what</a:t>
            </a:r>
            <a:r>
              <a:rPr lang="en-US" altLang="en-US" sz="3500" dirty="0">
                <a:solidFill>
                  <a:srgbClr val="F16038"/>
                </a:solidFill>
              </a:rPr>
              <a:t> </a:t>
            </a:r>
            <a:r>
              <a:rPr lang="en-US" altLang="en-US" sz="3500" b="1" dirty="0">
                <a:solidFill>
                  <a:srgbClr val="F16038"/>
                </a:solidFill>
              </a:rPr>
              <a:t>spiders eat</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food.</a:t>
            </a:r>
            <a:r>
              <a:rPr lang="en-US" altLang="en-US" sz="3500" dirty="0">
                <a:solidFill>
                  <a:srgbClr val="F16038"/>
                </a:solidFill>
              </a:rPr>
              <a:t> </a:t>
            </a:r>
            <a:r>
              <a:rPr lang="en-US" altLang="en-US" sz="3500" b="1" dirty="0">
                <a:solidFill>
                  <a:srgbClr val="F16038"/>
                </a:solidFill>
              </a:rPr>
              <a:t>We</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want to</a:t>
            </a:r>
            <a:r>
              <a:rPr lang="en-US" altLang="en-US" sz="3500" dirty="0">
                <a:solidFill>
                  <a:srgbClr val="F16038"/>
                </a:solidFill>
              </a:rPr>
              <a:t> </a:t>
            </a:r>
            <a:r>
              <a:rPr lang="en-US" altLang="en-US" sz="3500" b="1" dirty="0">
                <a:solidFill>
                  <a:srgbClr val="F16038"/>
                </a:solidFill>
              </a:rPr>
              <a:t>know</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animals eat spiders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go</a:t>
            </a:r>
            <a:r>
              <a:rPr lang="en-US" altLang="en-US" sz="3500" dirty="0">
                <a:solidFill>
                  <a:srgbClr val="F16038"/>
                </a:solidFill>
              </a:rPr>
              <a:t> </a:t>
            </a:r>
            <a:r>
              <a:rPr lang="en-US" altLang="en-US" sz="3500" b="1" dirty="0">
                <a:solidFill>
                  <a:srgbClr val="F16038"/>
                </a:solidFill>
              </a:rPr>
              <a:t>sit on the carpet</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read a story</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spiders</a:t>
            </a:r>
            <a:r>
              <a:rPr lang="en-US" altLang="en-US" sz="3500" dirty="0">
                <a:solidFill>
                  <a:srgbClr val="F16038"/>
                </a:solidFill>
              </a:rPr>
              <a:t> </a:t>
            </a:r>
            <a:r>
              <a:rPr lang="en-US" altLang="en-US" sz="3500" dirty="0">
                <a:solidFill>
                  <a:srgbClr val="0D6CB9"/>
                </a:solidFill>
              </a:rPr>
              <a:t>…</a:t>
            </a:r>
            <a:r>
              <a:rPr lang="en-US" altLang="en-US" sz="3500" dirty="0">
                <a:solidFill>
                  <a:srgbClr val="F16038"/>
                </a:solidFill>
              </a:rPr>
              <a:t> </a:t>
            </a:r>
            <a:r>
              <a:rPr lang="en-US" altLang="en-US" sz="3500" b="1" dirty="0">
                <a:solidFill>
                  <a:srgbClr val="F16038"/>
                </a:solidFill>
              </a:rPr>
              <a:t>food</a:t>
            </a:r>
            <a:r>
              <a:rPr lang="en-US" altLang="en-US" sz="3500" dirty="0">
                <a:solidFill>
                  <a:srgbClr val="F16038"/>
                </a:solidFill>
              </a:rPr>
              <a:t> </a:t>
            </a:r>
            <a:r>
              <a:rPr lang="en-US" altLang="en-US" sz="3500" dirty="0">
                <a:solidFill>
                  <a:srgbClr val="0D6CB9"/>
                </a:solidFill>
              </a:rPr>
              <a:t>...</a:t>
            </a:r>
          </a:p>
          <a:p>
            <a:endParaRPr lang="en-US" altLang="en-US" dirty="0">
              <a:solidFill>
                <a:srgbClr val="F16038"/>
              </a:solidFill>
            </a:endParaRPr>
          </a:p>
          <a:p>
            <a:endParaRPr lang="en-US" dirty="0"/>
          </a:p>
        </p:txBody>
      </p:sp>
      <p:pic>
        <p:nvPicPr>
          <p:cNvPr id="5" name="Graphic 4">
            <a:extLst>
              <a:ext uri="{FF2B5EF4-FFF2-40B4-BE49-F238E27FC236}">
                <a16:creationId xmlns:a16="http://schemas.microsoft.com/office/drawing/2014/main" id="{0E8DEA8F-A13A-8017-7A0A-63CECF3AC8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72" y="1498592"/>
            <a:ext cx="3486763" cy="3486763"/>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17</a:t>
            </a:fld>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56837"/>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Advanced Listener Academic Listening Sample</a:t>
            </a:r>
          </a:p>
        </p:txBody>
      </p:sp>
      <p:sp>
        <p:nvSpPr>
          <p:cNvPr id="4" name="Content Placeholder 3"/>
          <p:cNvSpPr>
            <a:spLocks noGrp="1"/>
          </p:cNvSpPr>
          <p:nvPr>
            <p:ph idx="1"/>
          </p:nvPr>
        </p:nvSpPr>
        <p:spPr>
          <a:xfrm>
            <a:off x="436412" y="958564"/>
            <a:ext cx="11584138" cy="4880261"/>
          </a:xfrm>
        </p:spPr>
        <p:txBody>
          <a:bodyPr>
            <a:normAutofit/>
          </a:bodyPr>
          <a:lstStyle/>
          <a:p>
            <a:pPr marL="0" indent="0" algn="ctr">
              <a:buNone/>
            </a:pPr>
            <a:r>
              <a:rPr lang="en-US" sz="3500" b="1" dirty="0">
                <a:solidFill>
                  <a:srgbClr val="0D6CB9"/>
                </a:solidFill>
              </a:rPr>
              <a:t>What Might an </a:t>
            </a:r>
            <a:r>
              <a:rPr lang="en-US" sz="3500" b="1" u="sng" dirty="0">
                <a:solidFill>
                  <a:srgbClr val="0D6CB9"/>
                </a:solidFill>
              </a:rPr>
              <a:t>Advanced</a:t>
            </a:r>
            <a:r>
              <a:rPr lang="en-US" sz="3500" b="1" dirty="0">
                <a:solidFill>
                  <a:srgbClr val="0D6CB9"/>
                </a:solidFill>
              </a:rPr>
              <a:t> Listener Understand?</a:t>
            </a:r>
          </a:p>
          <a:p>
            <a:endParaRPr lang="en-US" b="1" dirty="0"/>
          </a:p>
          <a:p>
            <a:pPr marL="0" indent="0">
              <a:lnSpc>
                <a:spcPct val="170000"/>
              </a:lnSpc>
              <a:buNone/>
            </a:pPr>
            <a:r>
              <a:rPr lang="en-US" altLang="en-US" sz="2400" b="1" dirty="0">
                <a:solidFill>
                  <a:srgbClr val="F16038"/>
                </a:solidFill>
              </a:rPr>
              <a:t>Today in science</a:t>
            </a:r>
            <a:r>
              <a:rPr lang="en-US" altLang="en-US" sz="2400" dirty="0">
                <a:solidFill>
                  <a:srgbClr val="F16038"/>
                </a:solidFill>
              </a:rPr>
              <a:t> </a:t>
            </a:r>
            <a:r>
              <a:rPr lang="en-US" altLang="en-US" sz="2400" b="1" dirty="0">
                <a:solidFill>
                  <a:srgbClr val="F16038"/>
                </a:solidFill>
              </a:rPr>
              <a:t>we are going to study</a:t>
            </a:r>
            <a:r>
              <a:rPr lang="en-US" altLang="en-US" sz="2400" dirty="0">
                <a:solidFill>
                  <a:srgbClr val="F16038"/>
                </a:solidFill>
              </a:rPr>
              <a:t> </a:t>
            </a:r>
            <a:r>
              <a:rPr lang="en-US" altLang="en-US" sz="2400" b="1" dirty="0">
                <a:solidFill>
                  <a:srgbClr val="F16038"/>
                </a:solidFill>
              </a:rPr>
              <a:t>some more</a:t>
            </a:r>
            <a:r>
              <a:rPr lang="en-US" altLang="en-US" sz="2400" dirty="0">
                <a:solidFill>
                  <a:srgbClr val="F16038"/>
                </a:solidFill>
              </a:rPr>
              <a:t> </a:t>
            </a:r>
            <a:r>
              <a:rPr lang="en-US" altLang="en-US" sz="2400" dirty="0">
                <a:solidFill>
                  <a:srgbClr val="0D6CB9"/>
                </a:solidFill>
              </a:rPr>
              <a:t>about</a:t>
            </a:r>
            <a:r>
              <a:rPr lang="en-US" altLang="en-US" sz="2400" dirty="0"/>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Then we will</a:t>
            </a:r>
            <a:r>
              <a:rPr lang="en-US" altLang="en-US" sz="2400" dirty="0">
                <a:solidFill>
                  <a:srgbClr val="F16038"/>
                </a:solidFill>
              </a:rPr>
              <a:t> </a:t>
            </a:r>
            <a:r>
              <a:rPr lang="en-US" altLang="en-US" sz="2400" dirty="0">
                <a:solidFill>
                  <a:srgbClr val="0D6CB9"/>
                </a:solidFill>
              </a:rPr>
              <a:t>observe a few</a:t>
            </a:r>
            <a:r>
              <a:rPr lang="en-US" altLang="en-US" sz="2400" dirty="0"/>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in</a:t>
            </a:r>
            <a:r>
              <a:rPr lang="en-US" altLang="en-US" sz="2400" dirty="0">
                <a:solidFill>
                  <a:srgbClr val="F16038"/>
                </a:solidFill>
              </a:rPr>
              <a:t> </a:t>
            </a:r>
            <a:r>
              <a:rPr lang="en-US" altLang="en-US" sz="2400" b="1" dirty="0">
                <a:solidFill>
                  <a:srgbClr val="F16038"/>
                </a:solidFill>
              </a:rPr>
              <a:t>this glass</a:t>
            </a:r>
            <a:r>
              <a:rPr lang="en-US" altLang="en-US" sz="2400" dirty="0">
                <a:solidFill>
                  <a:srgbClr val="F16038"/>
                </a:solidFill>
              </a:rPr>
              <a:t> </a:t>
            </a:r>
            <a:r>
              <a:rPr lang="en-US" altLang="en-US" sz="2400" dirty="0">
                <a:solidFill>
                  <a:srgbClr val="0D6CB9"/>
                </a:solidFill>
              </a:rPr>
              <a:t>vivarium</a:t>
            </a:r>
            <a:r>
              <a:rPr lang="en-US" altLang="en-US" sz="2400" dirty="0"/>
              <a:t> </a:t>
            </a:r>
            <a:r>
              <a:rPr lang="en-US" altLang="en-US" sz="2400" b="1" dirty="0">
                <a:solidFill>
                  <a:srgbClr val="F16038"/>
                </a:solidFill>
              </a:rPr>
              <a:t>for one </a:t>
            </a:r>
            <a:r>
              <a:rPr lang="en-US" altLang="en-US" sz="2400" dirty="0">
                <a:solidFill>
                  <a:srgbClr val="0D6CB9"/>
                </a:solidFill>
              </a:rPr>
              <a:t>week. </a:t>
            </a:r>
            <a:r>
              <a:rPr lang="en-US" altLang="en-US" sz="2400" b="1" dirty="0">
                <a:solidFill>
                  <a:srgbClr val="F16038"/>
                </a:solidFill>
              </a:rPr>
              <a:t>One</a:t>
            </a:r>
            <a:r>
              <a:rPr lang="en-US" altLang="en-US" sz="2400" dirty="0"/>
              <a:t> </a:t>
            </a:r>
            <a:r>
              <a:rPr lang="en-US" altLang="en-US" sz="2400" dirty="0">
                <a:solidFill>
                  <a:srgbClr val="0D6CB9"/>
                </a:solidFill>
              </a:rPr>
              <a:t>reason</a:t>
            </a:r>
            <a:r>
              <a:rPr lang="en-US" altLang="en-US" sz="2400" dirty="0"/>
              <a:t> </a:t>
            </a:r>
            <a:r>
              <a:rPr lang="en-US" altLang="en-US" sz="2400" b="1" dirty="0">
                <a:solidFill>
                  <a:srgbClr val="F16038"/>
                </a:solidFill>
              </a:rPr>
              <a:t>we will</a:t>
            </a:r>
            <a:r>
              <a:rPr lang="en-US" altLang="en-US" sz="2400" dirty="0">
                <a:solidFill>
                  <a:srgbClr val="F16038"/>
                </a:solidFill>
              </a:rPr>
              <a:t> </a:t>
            </a:r>
            <a:r>
              <a:rPr lang="en-US" altLang="en-US" sz="2400" dirty="0">
                <a:solidFill>
                  <a:srgbClr val="0D6CB9"/>
                </a:solidFill>
              </a:rPr>
              <a:t>observe</a:t>
            </a:r>
            <a:r>
              <a:rPr lang="en-US" altLang="en-US" sz="2400" dirty="0"/>
              <a:t> </a:t>
            </a:r>
            <a:r>
              <a:rPr lang="en-US" altLang="en-US" sz="2400" b="1" dirty="0">
                <a:solidFill>
                  <a:srgbClr val="F16038"/>
                </a:solidFill>
              </a:rPr>
              <a:t>the</a:t>
            </a:r>
            <a:r>
              <a:rPr lang="en-US" altLang="en-US" sz="2400" dirty="0">
                <a:solidFill>
                  <a:srgbClr val="F16038"/>
                </a:solidFill>
              </a:rPr>
              <a:t> </a:t>
            </a:r>
            <a:r>
              <a:rPr lang="en-US" altLang="en-US" sz="2400" b="1" dirty="0">
                <a:solidFill>
                  <a:srgbClr val="F16038"/>
                </a:solidFill>
              </a:rPr>
              <a:t>spiders is</a:t>
            </a:r>
            <a:r>
              <a:rPr lang="en-US" altLang="en-US" sz="2400" dirty="0">
                <a:solidFill>
                  <a:srgbClr val="F16038"/>
                </a:solidFill>
              </a:rPr>
              <a:t> </a:t>
            </a:r>
            <a:r>
              <a:rPr lang="en-US" altLang="en-US" sz="2400" b="1" dirty="0">
                <a:solidFill>
                  <a:srgbClr val="F16038"/>
                </a:solidFill>
              </a:rPr>
              <a:t>to learn</a:t>
            </a:r>
            <a:r>
              <a:rPr lang="en-US" altLang="en-US" sz="2400" dirty="0">
                <a:solidFill>
                  <a:srgbClr val="F16038"/>
                </a:solidFill>
              </a:rPr>
              <a:t> </a:t>
            </a:r>
            <a:r>
              <a:rPr lang="en-US" altLang="en-US" sz="2400" b="1" dirty="0">
                <a:solidFill>
                  <a:srgbClr val="F16038"/>
                </a:solidFill>
              </a:rPr>
              <a:t>some important</a:t>
            </a:r>
            <a:r>
              <a:rPr lang="en-US" altLang="en-US" sz="2400" dirty="0">
                <a:solidFill>
                  <a:srgbClr val="F16038"/>
                </a:solidFill>
              </a:rPr>
              <a:t> </a:t>
            </a:r>
            <a:r>
              <a:rPr lang="en-US" altLang="en-US" sz="2400" b="1" dirty="0">
                <a:solidFill>
                  <a:srgbClr val="F16038"/>
                </a:solidFill>
              </a:rPr>
              <a:t>things</a:t>
            </a:r>
            <a:r>
              <a:rPr lang="en-US" altLang="en-US" sz="2400" dirty="0"/>
              <a:t> </a:t>
            </a:r>
            <a:r>
              <a:rPr lang="en-US" altLang="en-US" sz="2400" dirty="0">
                <a:solidFill>
                  <a:srgbClr val="0D6CB9"/>
                </a:solidFill>
              </a:rPr>
              <a:t>about them. For</a:t>
            </a:r>
            <a:r>
              <a:rPr lang="en-US" altLang="en-US" sz="2400" b="1" dirty="0">
                <a:solidFill>
                  <a:srgbClr val="0D6CB9"/>
                </a:solidFill>
              </a:rPr>
              <a:t> </a:t>
            </a:r>
            <a:r>
              <a:rPr lang="en-US" altLang="en-US" sz="2400" dirty="0">
                <a:solidFill>
                  <a:srgbClr val="0D6CB9"/>
                </a:solidFill>
              </a:rPr>
              <a:t>example,</a:t>
            </a:r>
            <a:r>
              <a:rPr lang="en-US" altLang="en-US" sz="2400" dirty="0"/>
              <a:t> </a:t>
            </a:r>
            <a:r>
              <a:rPr lang="en-US" altLang="en-US" sz="2400" b="1" dirty="0">
                <a:solidFill>
                  <a:srgbClr val="F16038"/>
                </a:solidFill>
              </a:rPr>
              <a:t>we 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b="1" dirty="0">
                <a:solidFill>
                  <a:srgbClr val="F16038"/>
                </a:solidFill>
              </a:rPr>
              <a:t>what</a:t>
            </a:r>
            <a:r>
              <a:rPr lang="en-US" altLang="en-US" sz="2400" dirty="0">
                <a:solidFill>
                  <a:srgbClr val="F16038"/>
                </a:solidFill>
              </a:rPr>
              <a:t> </a:t>
            </a:r>
            <a:r>
              <a:rPr lang="en-US" altLang="en-US" sz="2400" b="1" dirty="0">
                <a:solidFill>
                  <a:srgbClr val="F16038"/>
                </a:solidFill>
              </a:rPr>
              <a:t>spiders eat</a:t>
            </a:r>
            <a:r>
              <a:rPr lang="en-US" altLang="en-US" sz="2400" dirty="0">
                <a:solidFill>
                  <a:srgbClr val="F16038"/>
                </a:solidFill>
              </a:rPr>
              <a:t> </a:t>
            </a:r>
            <a:r>
              <a:rPr lang="en-US" altLang="en-US" sz="2400" b="1" dirty="0">
                <a:solidFill>
                  <a:srgbClr val="F16038"/>
                </a:solidFill>
              </a:rPr>
              <a:t>and how they get</a:t>
            </a:r>
            <a:r>
              <a:rPr lang="en-US" altLang="en-US" sz="2400" dirty="0">
                <a:solidFill>
                  <a:srgbClr val="F16038"/>
                </a:solidFill>
              </a:rPr>
              <a:t> </a:t>
            </a:r>
            <a:r>
              <a:rPr lang="en-US" altLang="en-US" sz="2400" dirty="0">
                <a:solidFill>
                  <a:srgbClr val="0D6CB9"/>
                </a:solidFill>
              </a:rPr>
              <a:t>their</a:t>
            </a:r>
            <a:r>
              <a:rPr lang="en-US" altLang="en-US" sz="2400" dirty="0"/>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We</a:t>
            </a:r>
            <a:r>
              <a:rPr lang="en-US" altLang="en-US" sz="2400" dirty="0">
                <a:solidFill>
                  <a:srgbClr val="F16038"/>
                </a:solidFill>
              </a:rPr>
              <a:t> </a:t>
            </a:r>
            <a:r>
              <a:rPr lang="en-US" altLang="en-US" sz="2400" dirty="0">
                <a:solidFill>
                  <a:srgbClr val="0D6CB9"/>
                </a:solidFill>
              </a:rPr>
              <a:t>also</a:t>
            </a:r>
            <a:r>
              <a:rPr lang="en-US" altLang="en-US" sz="2400" dirty="0"/>
              <a:t> </a:t>
            </a:r>
            <a:r>
              <a:rPr lang="en-US" altLang="en-US" sz="2400" b="1" dirty="0">
                <a:solidFill>
                  <a:srgbClr val="F16038"/>
                </a:solidFill>
              </a:rPr>
              <a:t>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dirty="0">
                <a:solidFill>
                  <a:srgbClr val="0D6CB9"/>
                </a:solidFill>
              </a:rPr>
              <a:t>if</a:t>
            </a:r>
            <a:r>
              <a:rPr lang="en-US" altLang="en-US" sz="2400" dirty="0"/>
              <a:t> </a:t>
            </a:r>
            <a:r>
              <a:rPr lang="en-US" altLang="en-US" sz="2400" b="1" dirty="0">
                <a:solidFill>
                  <a:srgbClr val="F16038"/>
                </a:solidFill>
              </a:rPr>
              <a:t>other</a:t>
            </a:r>
            <a:r>
              <a:rPr lang="en-US" altLang="en-US" sz="2400" dirty="0">
                <a:solidFill>
                  <a:srgbClr val="F16038"/>
                </a:solidFill>
              </a:rPr>
              <a:t> </a:t>
            </a:r>
            <a:r>
              <a:rPr lang="en-US" altLang="en-US" sz="2400" b="1" dirty="0">
                <a:solidFill>
                  <a:srgbClr val="F16038"/>
                </a:solidFill>
              </a:rPr>
              <a:t>animals eat spiders</a:t>
            </a:r>
            <a:r>
              <a:rPr lang="en-US" altLang="en-US" sz="2400" dirty="0">
                <a:solidFill>
                  <a:srgbClr val="F16038"/>
                </a:solidFill>
              </a:rPr>
              <a:t>.</a:t>
            </a:r>
            <a:r>
              <a:rPr lang="en-US" altLang="en-US" sz="2400" b="1" dirty="0">
                <a:solidFill>
                  <a:srgbClr val="F16038"/>
                </a:solidFill>
              </a:rPr>
              <a:t> </a:t>
            </a:r>
            <a:r>
              <a:rPr lang="en-US" altLang="en-US" sz="2400" dirty="0">
                <a:solidFill>
                  <a:srgbClr val="0D6CB9"/>
                </a:solidFill>
              </a:rPr>
              <a:t>Let’s </a:t>
            </a:r>
            <a:r>
              <a:rPr lang="en-US" altLang="en-US" sz="2400" b="1" dirty="0">
                <a:solidFill>
                  <a:srgbClr val="F16038"/>
                </a:solidFill>
              </a:rPr>
              <a:t>go</a:t>
            </a:r>
            <a:r>
              <a:rPr lang="en-US" altLang="en-US" sz="2400" dirty="0">
                <a:solidFill>
                  <a:srgbClr val="F16038"/>
                </a:solidFill>
              </a:rPr>
              <a:t> </a:t>
            </a:r>
            <a:r>
              <a:rPr lang="en-US" altLang="en-US" sz="2400" b="1" dirty="0">
                <a:solidFill>
                  <a:srgbClr val="F16038"/>
                </a:solidFill>
              </a:rPr>
              <a:t>sit on the carpet</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read a story</a:t>
            </a:r>
            <a:r>
              <a:rPr lang="en-US" altLang="en-US" sz="2400" dirty="0">
                <a:solidFill>
                  <a:srgbClr val="F16038"/>
                </a:solidFill>
              </a:rPr>
              <a:t> </a:t>
            </a:r>
            <a:r>
              <a:rPr lang="en-US" altLang="en-US" sz="2400" dirty="0">
                <a:solidFill>
                  <a:srgbClr val="0D6CB9"/>
                </a:solidFill>
              </a:rPr>
              <a:t>about</a:t>
            </a:r>
            <a:r>
              <a:rPr lang="en-US" altLang="en-US" sz="2400" dirty="0"/>
              <a:t> </a:t>
            </a:r>
            <a:r>
              <a:rPr lang="en-US" altLang="en-US" sz="2400" b="1" dirty="0">
                <a:solidFill>
                  <a:srgbClr val="F16038"/>
                </a:solidFill>
              </a:rPr>
              <a:t>how</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catch</a:t>
            </a:r>
            <a:r>
              <a:rPr lang="en-US" altLang="en-US" sz="2400" dirty="0">
                <a:solidFill>
                  <a:srgbClr val="F16038"/>
                </a:solidFill>
              </a:rPr>
              <a:t> </a:t>
            </a:r>
            <a:r>
              <a:rPr lang="en-US" altLang="en-US" sz="2400" dirty="0">
                <a:solidFill>
                  <a:srgbClr val="0D6CB9"/>
                </a:solidFill>
              </a:rPr>
              <a:t>their</a:t>
            </a:r>
            <a:r>
              <a:rPr lang="en-US" altLang="en-US" sz="2400" dirty="0"/>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protect</a:t>
            </a:r>
            <a:r>
              <a:rPr lang="en-US" altLang="en-US" sz="2400" dirty="0">
                <a:solidFill>
                  <a:srgbClr val="F16038"/>
                </a:solidFill>
              </a:rPr>
              <a:t> </a:t>
            </a:r>
            <a:r>
              <a:rPr lang="en-US" altLang="en-US" sz="2400" dirty="0">
                <a:solidFill>
                  <a:srgbClr val="0D6CB9"/>
                </a:solidFill>
              </a:rPr>
              <a:t>themselves</a:t>
            </a:r>
            <a:r>
              <a:rPr lang="en-US" altLang="en-US" sz="2400" dirty="0"/>
              <a:t> </a:t>
            </a:r>
            <a:r>
              <a:rPr lang="en-US" altLang="en-US" sz="2400" b="1" dirty="0">
                <a:solidFill>
                  <a:srgbClr val="F16038"/>
                </a:solidFill>
              </a:rPr>
              <a:t>from getting</a:t>
            </a:r>
            <a:r>
              <a:rPr lang="en-US" altLang="en-US" sz="2400" dirty="0">
                <a:solidFill>
                  <a:srgbClr val="F16038"/>
                </a:solidFill>
              </a:rPr>
              <a:t> </a:t>
            </a:r>
            <a:r>
              <a:rPr lang="en-US" altLang="en-US" sz="2400" dirty="0">
                <a:solidFill>
                  <a:srgbClr val="0D6CB9"/>
                </a:solidFill>
              </a:rPr>
              <a:t>eaten.</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18</a:t>
            </a:fld>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7" y="3083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(Advanced Listener) </a:t>
            </a:r>
          </a:p>
        </p:txBody>
      </p:sp>
      <p:sp>
        <p:nvSpPr>
          <p:cNvPr id="4" name="Content Placeholder 3"/>
          <p:cNvSpPr>
            <a:spLocks noGrp="1"/>
          </p:cNvSpPr>
          <p:nvPr>
            <p:ph idx="1"/>
          </p:nvPr>
        </p:nvSpPr>
        <p:spPr>
          <a:xfrm>
            <a:off x="3900357" y="993174"/>
            <a:ext cx="8037576" cy="4663440"/>
          </a:xfrm>
          <a:ln>
            <a:solidFill>
              <a:srgbClr val="F16038"/>
            </a:solidFill>
          </a:ln>
        </p:spPr>
        <p:txBody>
          <a:bodyPr>
            <a:normAutofit/>
          </a:bodyPr>
          <a:lstStyle/>
          <a:p>
            <a:pPr marL="0" indent="0">
              <a:lnSpc>
                <a:spcPct val="170000"/>
              </a:lnSpc>
              <a:buNone/>
            </a:pPr>
            <a:r>
              <a:rPr lang="en-US" altLang="en-US" sz="2400" b="1" dirty="0">
                <a:solidFill>
                  <a:srgbClr val="F16038"/>
                </a:solidFill>
              </a:rPr>
              <a:t>Today in science</a:t>
            </a:r>
            <a:r>
              <a:rPr lang="en-US" altLang="en-US" sz="2400" dirty="0">
                <a:solidFill>
                  <a:srgbClr val="F16038"/>
                </a:solidFill>
              </a:rPr>
              <a:t> </a:t>
            </a:r>
            <a:r>
              <a:rPr lang="en-US" altLang="en-US" sz="2400" b="1" dirty="0">
                <a:solidFill>
                  <a:srgbClr val="F16038"/>
                </a:solidFill>
              </a:rPr>
              <a:t>we are going to study some more</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Then we will</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in</a:t>
            </a:r>
            <a:r>
              <a:rPr lang="en-US" altLang="en-US" sz="2400" dirty="0">
                <a:solidFill>
                  <a:srgbClr val="F16038"/>
                </a:solidFill>
              </a:rPr>
              <a:t> </a:t>
            </a:r>
            <a:r>
              <a:rPr lang="en-US" altLang="en-US" sz="2400" b="1" dirty="0">
                <a:solidFill>
                  <a:srgbClr val="F16038"/>
                </a:solidFill>
              </a:rPr>
              <a:t>this glass</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for one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One</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we will</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the</a:t>
            </a:r>
            <a:r>
              <a:rPr lang="en-US" altLang="en-US" sz="2400" dirty="0">
                <a:solidFill>
                  <a:srgbClr val="F16038"/>
                </a:solidFill>
              </a:rPr>
              <a:t> </a:t>
            </a:r>
            <a:r>
              <a:rPr lang="en-US" altLang="en-US" sz="2400" b="1" dirty="0">
                <a:solidFill>
                  <a:srgbClr val="F16038"/>
                </a:solidFill>
              </a:rPr>
              <a:t>spiders is</a:t>
            </a:r>
            <a:r>
              <a:rPr lang="en-US" altLang="en-US" sz="2400" dirty="0">
                <a:solidFill>
                  <a:srgbClr val="F16038"/>
                </a:solidFill>
              </a:rPr>
              <a:t> </a:t>
            </a:r>
            <a:r>
              <a:rPr lang="en-US" altLang="en-US" sz="2400" b="1" dirty="0">
                <a:solidFill>
                  <a:srgbClr val="F16038"/>
                </a:solidFill>
              </a:rPr>
              <a:t>to learn</a:t>
            </a:r>
            <a:r>
              <a:rPr lang="en-US" altLang="en-US" sz="2400" dirty="0">
                <a:solidFill>
                  <a:srgbClr val="F16038"/>
                </a:solidFill>
              </a:rPr>
              <a:t> </a:t>
            </a:r>
            <a:r>
              <a:rPr lang="en-US" altLang="en-US" sz="2400" b="1" dirty="0">
                <a:solidFill>
                  <a:srgbClr val="F16038"/>
                </a:solidFill>
              </a:rPr>
              <a:t>some important</a:t>
            </a:r>
            <a:r>
              <a:rPr lang="en-US" altLang="en-US" sz="2400" dirty="0">
                <a:solidFill>
                  <a:srgbClr val="F16038"/>
                </a:solidFill>
              </a:rPr>
              <a:t> </a:t>
            </a:r>
            <a:r>
              <a:rPr lang="en-US" altLang="en-US" sz="2400" b="1" dirty="0">
                <a:solidFill>
                  <a:srgbClr val="F16038"/>
                </a:solidFill>
              </a:rPr>
              <a:t>things</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we 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b="1" dirty="0">
                <a:solidFill>
                  <a:srgbClr val="F16038"/>
                </a:solidFill>
              </a:rPr>
              <a:t>what</a:t>
            </a:r>
            <a:r>
              <a:rPr lang="en-US" altLang="en-US" sz="2400" dirty="0">
                <a:solidFill>
                  <a:srgbClr val="F16038"/>
                </a:solidFill>
              </a:rPr>
              <a:t> </a:t>
            </a:r>
            <a:r>
              <a:rPr lang="en-US" altLang="en-US" sz="2400" b="1" dirty="0">
                <a:solidFill>
                  <a:srgbClr val="F16038"/>
                </a:solidFill>
              </a:rPr>
              <a:t>spiders eat</a:t>
            </a:r>
            <a:r>
              <a:rPr lang="en-US" altLang="en-US" sz="2400" dirty="0">
                <a:solidFill>
                  <a:srgbClr val="F16038"/>
                </a:solidFill>
              </a:rPr>
              <a:t> </a:t>
            </a:r>
            <a:r>
              <a:rPr lang="en-US" altLang="en-US" sz="2400" b="1" dirty="0">
                <a:solidFill>
                  <a:srgbClr val="F16038"/>
                </a:solidFill>
              </a:rPr>
              <a:t>and how they get</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We</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other</a:t>
            </a:r>
            <a:r>
              <a:rPr lang="en-US" altLang="en-US" sz="2400" dirty="0">
                <a:solidFill>
                  <a:srgbClr val="F16038"/>
                </a:solidFill>
              </a:rPr>
              <a:t> </a:t>
            </a:r>
            <a:r>
              <a:rPr lang="en-US" altLang="en-US" sz="2400" b="1" dirty="0">
                <a:solidFill>
                  <a:srgbClr val="F16038"/>
                </a:solidFill>
              </a:rPr>
              <a:t>animals eat spiders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go</a:t>
            </a:r>
            <a:r>
              <a:rPr lang="en-US" altLang="en-US" sz="2400" dirty="0">
                <a:solidFill>
                  <a:srgbClr val="F16038"/>
                </a:solidFill>
              </a:rPr>
              <a:t> </a:t>
            </a:r>
            <a:r>
              <a:rPr lang="en-US" altLang="en-US" sz="2400" b="1" dirty="0">
                <a:solidFill>
                  <a:srgbClr val="F16038"/>
                </a:solidFill>
              </a:rPr>
              <a:t>sit on the carpet</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read a story</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how</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catch</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protect</a:t>
            </a:r>
            <a:r>
              <a:rPr lang="en-US" altLang="en-US" sz="2400" dirty="0">
                <a:solidFill>
                  <a:srgbClr val="F16038"/>
                </a:solidFill>
              </a:rPr>
              <a:t> </a:t>
            </a:r>
            <a:r>
              <a:rPr lang="en-US" altLang="en-US" sz="2400" dirty="0">
                <a:solidFill>
                  <a:srgbClr val="0D6CB9"/>
                </a:solidFill>
              </a:rPr>
              <a:t>…</a:t>
            </a:r>
            <a:r>
              <a:rPr lang="en-US" altLang="en-US" sz="2400" dirty="0">
                <a:solidFill>
                  <a:srgbClr val="F16038"/>
                </a:solidFill>
              </a:rPr>
              <a:t> </a:t>
            </a:r>
            <a:r>
              <a:rPr lang="en-US" altLang="en-US" sz="2400" b="1" dirty="0">
                <a:solidFill>
                  <a:srgbClr val="F16038"/>
                </a:solidFill>
              </a:rPr>
              <a:t>from getting</a:t>
            </a:r>
            <a:r>
              <a:rPr lang="en-US" altLang="en-US" sz="2400" dirty="0">
                <a:solidFill>
                  <a:srgbClr val="F16038"/>
                </a:solidFill>
              </a:rPr>
              <a:t> </a:t>
            </a:r>
            <a:r>
              <a:rPr lang="en-US" altLang="en-US" sz="2400" dirty="0">
                <a:solidFill>
                  <a:srgbClr val="0D6CB9"/>
                </a:solidFill>
              </a:rPr>
              <a:t>…</a:t>
            </a:r>
          </a:p>
          <a:p>
            <a:pPr>
              <a:lnSpc>
                <a:spcPct val="80000"/>
              </a:lnSpc>
            </a:pPr>
            <a:endParaRPr lang="en-US" altLang="en-US" sz="2400" dirty="0"/>
          </a:p>
          <a:p>
            <a:endParaRPr lang="en-US" dirty="0"/>
          </a:p>
        </p:txBody>
      </p:sp>
      <p:pic>
        <p:nvPicPr>
          <p:cNvPr id="5" name="Graphic 4">
            <a:extLst>
              <a:ext uri="{FF2B5EF4-FFF2-40B4-BE49-F238E27FC236}">
                <a16:creationId xmlns:a16="http://schemas.microsoft.com/office/drawing/2014/main" id="{E984D53C-5354-66FC-ED82-0ABF7287AA4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98567"/>
            <a:ext cx="3486763" cy="3486763"/>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19</a:t>
            </a:fld>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Proficiency Level Descriptors (PLDs)</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70943" y="3169328"/>
            <a:ext cx="11329491" cy="2405848"/>
          </a:xfrm>
        </p:spPr>
        <p:txBody>
          <a:bodyPr/>
          <a:lstStyle/>
          <a:p>
            <a:pPr>
              <a:spcAft>
                <a:spcPct val="30000"/>
              </a:spcAft>
              <a:buClr>
                <a:schemeClr val="accent2"/>
              </a:buClr>
              <a:buFont typeface="Wingdings" panose="05000000000000000000" pitchFamily="2" charset="2"/>
              <a:buChar char="§"/>
            </a:pPr>
            <a:r>
              <a:rPr lang="en-US" altLang="en-US" sz="2800" dirty="0">
                <a:solidFill>
                  <a:srgbClr val="0D6CB9"/>
                </a:solidFill>
              </a:rPr>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sz="2800" dirty="0">
                <a:solidFill>
                  <a:srgbClr val="0D6CB9"/>
                </a:solidFill>
              </a:rPr>
              <a:t>Originally developed for TELPAS, the PLDs were incorporated into the Texas English language proficiency standards (ELPS) in the 2007–2008 school year to reinforce their use in instruction.</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B3BBC61B-7416-8490-582F-25A7D4C774B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266459"/>
              </p:ext>
            </p:extLst>
          </p:nvPr>
        </p:nvGraphicFramePr>
        <p:xfrm>
          <a:off x="2715581" y="669581"/>
          <a:ext cx="5593918" cy="283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108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7"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Advanced High Listener Academic Listening Sample</a:t>
            </a:r>
          </a:p>
        </p:txBody>
      </p:sp>
      <p:sp>
        <p:nvSpPr>
          <p:cNvPr id="4" name="Content Placeholder 3"/>
          <p:cNvSpPr>
            <a:spLocks noGrp="1"/>
          </p:cNvSpPr>
          <p:nvPr>
            <p:ph idx="1"/>
          </p:nvPr>
        </p:nvSpPr>
        <p:spPr>
          <a:xfrm>
            <a:off x="257175" y="949039"/>
            <a:ext cx="11832578" cy="4927885"/>
          </a:xfrm>
        </p:spPr>
        <p:txBody>
          <a:bodyPr>
            <a:normAutofit/>
          </a:bodyPr>
          <a:lstStyle/>
          <a:p>
            <a:pPr marL="0" indent="0" algn="ctr">
              <a:buNone/>
            </a:pPr>
            <a:r>
              <a:rPr lang="en-US" sz="3400" b="1" dirty="0">
                <a:solidFill>
                  <a:srgbClr val="0D6CB9"/>
                </a:solidFill>
              </a:rPr>
              <a:t>What Might an </a:t>
            </a:r>
            <a:r>
              <a:rPr lang="en-US" sz="3400" b="1" u="sng" dirty="0">
                <a:solidFill>
                  <a:srgbClr val="0D6CB9"/>
                </a:solidFill>
              </a:rPr>
              <a:t>Advanced High</a:t>
            </a:r>
            <a:r>
              <a:rPr lang="en-US" sz="3400" b="1" dirty="0">
                <a:solidFill>
                  <a:srgbClr val="0D6CB9"/>
                </a:solidFill>
              </a:rPr>
              <a:t> Listener Understand?</a:t>
            </a:r>
          </a:p>
          <a:p>
            <a:endParaRPr lang="en-US" b="1" dirty="0">
              <a:solidFill>
                <a:srgbClr val="006666"/>
              </a:solidFill>
            </a:endParaRPr>
          </a:p>
          <a:p>
            <a:pPr marL="0" indent="0">
              <a:lnSpc>
                <a:spcPct val="170000"/>
              </a:lnSpc>
              <a:buNone/>
            </a:pPr>
            <a:r>
              <a:rPr lang="en-US" altLang="en-US" sz="2400" b="1" dirty="0">
                <a:solidFill>
                  <a:srgbClr val="F16038"/>
                </a:solidFill>
              </a:rPr>
              <a:t>Today in science</a:t>
            </a:r>
            <a:r>
              <a:rPr lang="en-US" altLang="en-US" sz="2400" dirty="0">
                <a:solidFill>
                  <a:srgbClr val="F16038"/>
                </a:solidFill>
              </a:rPr>
              <a:t> </a:t>
            </a:r>
            <a:r>
              <a:rPr lang="en-US" altLang="en-US" sz="2400" b="1" dirty="0">
                <a:solidFill>
                  <a:srgbClr val="F16038"/>
                </a:solidFill>
              </a:rPr>
              <a:t>we are going to study</a:t>
            </a:r>
            <a:r>
              <a:rPr lang="en-US" altLang="en-US" sz="2400" dirty="0">
                <a:solidFill>
                  <a:srgbClr val="F16038"/>
                </a:solidFill>
              </a:rPr>
              <a:t> </a:t>
            </a:r>
            <a:r>
              <a:rPr lang="en-US" altLang="en-US" sz="2400" b="1" dirty="0">
                <a:solidFill>
                  <a:srgbClr val="F16038"/>
                </a:solidFill>
              </a:rPr>
              <a:t>some more</a:t>
            </a:r>
            <a:r>
              <a:rPr lang="en-US" altLang="en-US" sz="2400" dirty="0">
                <a:solidFill>
                  <a:srgbClr val="F16038"/>
                </a:solidFill>
              </a:rPr>
              <a:t> </a:t>
            </a:r>
            <a:r>
              <a:rPr lang="en-US" altLang="en-US" sz="2400" b="1" dirty="0">
                <a:solidFill>
                  <a:srgbClr val="F16038"/>
                </a:solidFill>
              </a:rPr>
              <a:t>about</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Then we will observe a few spiders in this glass</a:t>
            </a:r>
            <a:r>
              <a:rPr lang="en-US" altLang="en-US" sz="2400" dirty="0">
                <a:solidFill>
                  <a:srgbClr val="F16038"/>
                </a:solidFill>
              </a:rPr>
              <a:t> </a:t>
            </a:r>
            <a:r>
              <a:rPr lang="en-US" altLang="en-US" sz="2400" dirty="0">
                <a:solidFill>
                  <a:srgbClr val="0D6CB9"/>
                </a:solidFill>
              </a:rPr>
              <a:t>vivarium</a:t>
            </a:r>
            <a:r>
              <a:rPr lang="en-US" altLang="en-US" sz="2400" dirty="0">
                <a:solidFill>
                  <a:srgbClr val="F16038"/>
                </a:solidFill>
              </a:rPr>
              <a:t> </a:t>
            </a:r>
            <a:r>
              <a:rPr lang="en-US" altLang="en-US" sz="2400" b="1" dirty="0">
                <a:solidFill>
                  <a:srgbClr val="F16038"/>
                </a:solidFill>
              </a:rPr>
              <a:t>for one </a:t>
            </a:r>
            <a:r>
              <a:rPr lang="en-US" altLang="en-US" sz="2400" dirty="0">
                <a:solidFill>
                  <a:srgbClr val="0D6CB9"/>
                </a:solidFill>
              </a:rPr>
              <a:t>week</a:t>
            </a:r>
            <a:r>
              <a:rPr lang="en-US" altLang="en-US" sz="2400" dirty="0">
                <a:solidFill>
                  <a:srgbClr val="F16038"/>
                </a:solidFill>
              </a:rPr>
              <a:t>. </a:t>
            </a:r>
            <a:r>
              <a:rPr lang="en-US" altLang="en-US" sz="2400" b="1" dirty="0">
                <a:solidFill>
                  <a:srgbClr val="F16038"/>
                </a:solidFill>
              </a:rPr>
              <a:t>One</a:t>
            </a:r>
            <a:r>
              <a:rPr lang="en-US" altLang="en-US" sz="2400" dirty="0">
                <a:solidFill>
                  <a:srgbClr val="F16038"/>
                </a:solidFill>
              </a:rPr>
              <a:t> </a:t>
            </a:r>
            <a:r>
              <a:rPr lang="en-US" altLang="en-US" sz="2400" b="1" dirty="0">
                <a:solidFill>
                  <a:srgbClr val="F16038"/>
                </a:solidFill>
              </a:rPr>
              <a:t>reason</a:t>
            </a:r>
            <a:r>
              <a:rPr lang="en-US" altLang="en-US" sz="2400" dirty="0">
                <a:solidFill>
                  <a:srgbClr val="F16038"/>
                </a:solidFill>
              </a:rPr>
              <a:t> </a:t>
            </a:r>
            <a:r>
              <a:rPr lang="en-US" altLang="en-US" sz="2400" b="1" dirty="0">
                <a:solidFill>
                  <a:srgbClr val="F16038"/>
                </a:solidFill>
              </a:rPr>
              <a:t>we</a:t>
            </a:r>
            <a:r>
              <a:rPr lang="en-US" altLang="en-US" sz="2400" dirty="0">
                <a:solidFill>
                  <a:srgbClr val="F16038"/>
                </a:solidFill>
              </a:rPr>
              <a:t> </a:t>
            </a:r>
            <a:r>
              <a:rPr lang="en-US" altLang="en-US" sz="2400" b="1" dirty="0">
                <a:solidFill>
                  <a:srgbClr val="F16038"/>
                </a:solidFill>
              </a:rPr>
              <a:t>will observe</a:t>
            </a:r>
            <a:r>
              <a:rPr lang="en-US" altLang="en-US" sz="2400" dirty="0">
                <a:solidFill>
                  <a:srgbClr val="F16038"/>
                </a:solidFill>
              </a:rPr>
              <a:t> </a:t>
            </a:r>
            <a:r>
              <a:rPr lang="en-US" altLang="en-US" sz="2400" b="1" dirty="0">
                <a:solidFill>
                  <a:srgbClr val="F16038"/>
                </a:solidFill>
              </a:rPr>
              <a:t>the</a:t>
            </a:r>
            <a:r>
              <a:rPr lang="en-US" altLang="en-US" sz="2400" dirty="0">
                <a:solidFill>
                  <a:srgbClr val="F16038"/>
                </a:solidFill>
              </a:rPr>
              <a:t> </a:t>
            </a:r>
            <a:r>
              <a:rPr lang="en-US" altLang="en-US" sz="2400" b="1" dirty="0">
                <a:solidFill>
                  <a:srgbClr val="F16038"/>
                </a:solidFill>
              </a:rPr>
              <a:t>spiders is</a:t>
            </a:r>
            <a:r>
              <a:rPr lang="en-US" altLang="en-US" sz="2400" dirty="0">
                <a:solidFill>
                  <a:srgbClr val="F16038"/>
                </a:solidFill>
              </a:rPr>
              <a:t> </a:t>
            </a:r>
            <a:r>
              <a:rPr lang="en-US" altLang="en-US" sz="2400" b="1" dirty="0">
                <a:solidFill>
                  <a:srgbClr val="F16038"/>
                </a:solidFill>
              </a:rPr>
              <a:t>to learn</a:t>
            </a:r>
            <a:r>
              <a:rPr lang="en-US" altLang="en-US" sz="2400" dirty="0">
                <a:solidFill>
                  <a:srgbClr val="F16038"/>
                </a:solidFill>
              </a:rPr>
              <a:t> </a:t>
            </a:r>
            <a:r>
              <a:rPr lang="en-US" altLang="en-US" sz="2400" b="1" dirty="0">
                <a:solidFill>
                  <a:srgbClr val="F16038"/>
                </a:solidFill>
              </a:rPr>
              <a:t>some important</a:t>
            </a:r>
            <a:r>
              <a:rPr lang="en-US" altLang="en-US" sz="2400" dirty="0">
                <a:solidFill>
                  <a:srgbClr val="F16038"/>
                </a:solidFill>
              </a:rPr>
              <a:t> </a:t>
            </a:r>
            <a:r>
              <a:rPr lang="en-US" altLang="en-US" sz="2400" b="1" dirty="0">
                <a:solidFill>
                  <a:srgbClr val="F16038"/>
                </a:solidFill>
              </a:rPr>
              <a:t>things</a:t>
            </a:r>
            <a:r>
              <a:rPr lang="en-US" altLang="en-US" sz="2400" dirty="0">
                <a:solidFill>
                  <a:srgbClr val="F16038"/>
                </a:solidFill>
              </a:rPr>
              <a:t> </a:t>
            </a:r>
            <a:r>
              <a:rPr lang="en-US" altLang="en-US" sz="2400" b="1" dirty="0">
                <a:solidFill>
                  <a:srgbClr val="F16038"/>
                </a:solidFill>
              </a:rPr>
              <a:t>about them.</a:t>
            </a:r>
            <a:r>
              <a:rPr lang="en-US" altLang="en-US" sz="2400" dirty="0">
                <a:solidFill>
                  <a:srgbClr val="F16038"/>
                </a:solidFill>
              </a:rPr>
              <a:t> </a:t>
            </a:r>
            <a:r>
              <a:rPr lang="en-US" altLang="en-US" sz="2400" b="1" dirty="0">
                <a:solidFill>
                  <a:srgbClr val="F16038"/>
                </a:solidFill>
              </a:rPr>
              <a:t>For example, we 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b="1" dirty="0">
                <a:solidFill>
                  <a:srgbClr val="F16038"/>
                </a:solidFill>
              </a:rPr>
              <a:t>what</a:t>
            </a:r>
            <a:r>
              <a:rPr lang="en-US" altLang="en-US" sz="2400" dirty="0">
                <a:solidFill>
                  <a:srgbClr val="F16038"/>
                </a:solidFill>
              </a:rPr>
              <a:t> </a:t>
            </a:r>
            <a:r>
              <a:rPr lang="en-US" altLang="en-US" sz="2400" b="1" dirty="0">
                <a:solidFill>
                  <a:srgbClr val="F16038"/>
                </a:solidFill>
              </a:rPr>
              <a:t>spiders eat</a:t>
            </a:r>
            <a:r>
              <a:rPr lang="en-US" altLang="en-US" sz="2400" dirty="0">
                <a:solidFill>
                  <a:srgbClr val="F16038"/>
                </a:solidFill>
              </a:rPr>
              <a:t> </a:t>
            </a:r>
            <a:r>
              <a:rPr lang="en-US" altLang="en-US" sz="2400" b="1" dirty="0">
                <a:solidFill>
                  <a:srgbClr val="F16038"/>
                </a:solidFill>
              </a:rPr>
              <a:t>and how they get</a:t>
            </a:r>
            <a:r>
              <a:rPr lang="en-US" altLang="en-US" sz="2400" dirty="0">
                <a:solidFill>
                  <a:srgbClr val="F16038"/>
                </a:solidFill>
              </a:rPr>
              <a:t> </a:t>
            </a:r>
            <a:r>
              <a:rPr lang="en-US" altLang="en-US" sz="2400" b="1" dirty="0">
                <a:solidFill>
                  <a:srgbClr val="F16038"/>
                </a:solidFill>
              </a:rPr>
              <a:t>their</a:t>
            </a:r>
            <a:r>
              <a:rPr lang="en-US" altLang="en-US" sz="2400" dirty="0">
                <a:solidFill>
                  <a:srgbClr val="F16038"/>
                </a:solidFill>
              </a:rPr>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We</a:t>
            </a:r>
            <a:r>
              <a:rPr lang="en-US" altLang="en-US" sz="2400" dirty="0">
                <a:solidFill>
                  <a:srgbClr val="F16038"/>
                </a:solidFill>
              </a:rPr>
              <a:t> </a:t>
            </a:r>
            <a:r>
              <a:rPr lang="en-US" altLang="en-US" sz="2400" b="1" dirty="0">
                <a:solidFill>
                  <a:srgbClr val="F16038"/>
                </a:solidFill>
              </a:rPr>
              <a:t>also</a:t>
            </a:r>
            <a:r>
              <a:rPr lang="en-US" altLang="en-US" sz="2400" dirty="0">
                <a:solidFill>
                  <a:srgbClr val="F16038"/>
                </a:solidFill>
              </a:rPr>
              <a:t> </a:t>
            </a:r>
            <a:r>
              <a:rPr lang="en-US" altLang="en-US" sz="2400" b="1" dirty="0">
                <a:solidFill>
                  <a:srgbClr val="F16038"/>
                </a:solidFill>
              </a:rPr>
              <a:t>want to</a:t>
            </a:r>
            <a:r>
              <a:rPr lang="en-US" altLang="en-US" sz="2400" dirty="0">
                <a:solidFill>
                  <a:srgbClr val="F16038"/>
                </a:solidFill>
              </a:rPr>
              <a:t> </a:t>
            </a:r>
            <a:r>
              <a:rPr lang="en-US" altLang="en-US" sz="2400" b="1" dirty="0">
                <a:solidFill>
                  <a:srgbClr val="F16038"/>
                </a:solidFill>
              </a:rPr>
              <a:t>know</a:t>
            </a:r>
            <a:r>
              <a:rPr lang="en-US" altLang="en-US" sz="2400" dirty="0">
                <a:solidFill>
                  <a:srgbClr val="F16038"/>
                </a:solidFill>
              </a:rPr>
              <a:t> </a:t>
            </a:r>
            <a:r>
              <a:rPr lang="en-US" altLang="en-US" sz="2400" b="1" dirty="0">
                <a:solidFill>
                  <a:srgbClr val="F16038"/>
                </a:solidFill>
              </a:rPr>
              <a:t>if</a:t>
            </a:r>
            <a:r>
              <a:rPr lang="en-US" altLang="en-US" sz="2400" dirty="0">
                <a:solidFill>
                  <a:srgbClr val="F16038"/>
                </a:solidFill>
              </a:rPr>
              <a:t> </a:t>
            </a:r>
            <a:r>
              <a:rPr lang="en-US" altLang="en-US" sz="2400" b="1" dirty="0">
                <a:solidFill>
                  <a:srgbClr val="F16038"/>
                </a:solidFill>
              </a:rPr>
              <a:t>other</a:t>
            </a:r>
            <a:r>
              <a:rPr lang="en-US" altLang="en-US" sz="2400" dirty="0">
                <a:solidFill>
                  <a:srgbClr val="F16038"/>
                </a:solidFill>
              </a:rPr>
              <a:t> </a:t>
            </a:r>
            <a:r>
              <a:rPr lang="en-US" altLang="en-US" sz="2400" b="1" dirty="0">
                <a:solidFill>
                  <a:srgbClr val="F16038"/>
                </a:solidFill>
              </a:rPr>
              <a:t>animals eat spiders.</a:t>
            </a:r>
            <a:r>
              <a:rPr lang="en-US" altLang="en-US" sz="2400" dirty="0">
                <a:solidFill>
                  <a:srgbClr val="F16038"/>
                </a:solidFill>
              </a:rPr>
              <a:t> </a:t>
            </a:r>
            <a:r>
              <a:rPr lang="en-US" altLang="en-US" sz="2400" b="1" dirty="0">
                <a:solidFill>
                  <a:srgbClr val="F16038"/>
                </a:solidFill>
              </a:rPr>
              <a:t>Let’s</a:t>
            </a:r>
            <a:r>
              <a:rPr lang="en-US" altLang="en-US" sz="2400" dirty="0">
                <a:solidFill>
                  <a:srgbClr val="F16038"/>
                </a:solidFill>
              </a:rPr>
              <a:t> </a:t>
            </a:r>
            <a:r>
              <a:rPr lang="en-US" altLang="en-US" sz="2400" b="1" dirty="0">
                <a:solidFill>
                  <a:srgbClr val="F16038"/>
                </a:solidFill>
              </a:rPr>
              <a:t>go</a:t>
            </a:r>
            <a:r>
              <a:rPr lang="en-US" altLang="en-US" sz="2400" dirty="0">
                <a:solidFill>
                  <a:srgbClr val="F16038"/>
                </a:solidFill>
              </a:rPr>
              <a:t> </a:t>
            </a:r>
            <a:r>
              <a:rPr lang="en-US" altLang="en-US" sz="2400" b="1" dirty="0">
                <a:solidFill>
                  <a:srgbClr val="F16038"/>
                </a:solidFill>
              </a:rPr>
              <a:t>sit on the carpet</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read a story</a:t>
            </a:r>
            <a:r>
              <a:rPr lang="en-US" altLang="en-US" sz="2400" dirty="0">
                <a:solidFill>
                  <a:srgbClr val="F16038"/>
                </a:solidFill>
              </a:rPr>
              <a:t> </a:t>
            </a:r>
            <a:r>
              <a:rPr lang="en-US" altLang="en-US" sz="2400" b="1" dirty="0">
                <a:solidFill>
                  <a:srgbClr val="F16038"/>
                </a:solidFill>
              </a:rPr>
              <a:t>about</a:t>
            </a:r>
            <a:r>
              <a:rPr lang="en-US" altLang="en-US" sz="2400" dirty="0">
                <a:solidFill>
                  <a:srgbClr val="F16038"/>
                </a:solidFill>
              </a:rPr>
              <a:t> </a:t>
            </a:r>
            <a:r>
              <a:rPr lang="en-US" altLang="en-US" sz="2400" b="1" dirty="0">
                <a:solidFill>
                  <a:srgbClr val="F16038"/>
                </a:solidFill>
              </a:rPr>
              <a:t>how</a:t>
            </a:r>
            <a:r>
              <a:rPr lang="en-US" altLang="en-US" sz="2400" dirty="0">
                <a:solidFill>
                  <a:srgbClr val="F16038"/>
                </a:solidFill>
              </a:rPr>
              <a:t> </a:t>
            </a:r>
            <a:r>
              <a:rPr lang="en-US" altLang="en-US" sz="2400" b="1" dirty="0">
                <a:solidFill>
                  <a:srgbClr val="F16038"/>
                </a:solidFill>
              </a:rPr>
              <a:t>spiders</a:t>
            </a:r>
            <a:r>
              <a:rPr lang="en-US" altLang="en-US" sz="2400" dirty="0">
                <a:solidFill>
                  <a:srgbClr val="F16038"/>
                </a:solidFill>
              </a:rPr>
              <a:t> </a:t>
            </a:r>
            <a:r>
              <a:rPr lang="en-US" altLang="en-US" sz="2400" b="1" dirty="0">
                <a:solidFill>
                  <a:srgbClr val="F16038"/>
                </a:solidFill>
              </a:rPr>
              <a:t>catch</a:t>
            </a:r>
            <a:r>
              <a:rPr lang="en-US" altLang="en-US" sz="2400" dirty="0">
                <a:solidFill>
                  <a:srgbClr val="F16038"/>
                </a:solidFill>
              </a:rPr>
              <a:t> </a:t>
            </a:r>
            <a:r>
              <a:rPr lang="en-US" altLang="en-US" sz="2400" b="1" dirty="0">
                <a:solidFill>
                  <a:srgbClr val="F16038"/>
                </a:solidFill>
              </a:rPr>
              <a:t>their</a:t>
            </a:r>
            <a:r>
              <a:rPr lang="en-US" altLang="en-US" sz="2400" dirty="0">
                <a:solidFill>
                  <a:srgbClr val="F16038"/>
                </a:solidFill>
              </a:rPr>
              <a:t> </a:t>
            </a:r>
            <a:r>
              <a:rPr lang="en-US" altLang="en-US" sz="2400" b="1" dirty="0">
                <a:solidFill>
                  <a:srgbClr val="F16038"/>
                </a:solidFill>
              </a:rPr>
              <a:t>food</a:t>
            </a:r>
            <a:r>
              <a:rPr lang="en-US" altLang="en-US" sz="2400" dirty="0">
                <a:solidFill>
                  <a:srgbClr val="F16038"/>
                </a:solidFill>
              </a:rPr>
              <a:t> </a:t>
            </a:r>
            <a:r>
              <a:rPr lang="en-US" altLang="en-US" sz="2400" b="1" dirty="0">
                <a:solidFill>
                  <a:srgbClr val="F16038"/>
                </a:solidFill>
              </a:rPr>
              <a:t>and</a:t>
            </a:r>
            <a:r>
              <a:rPr lang="en-US" altLang="en-US" sz="2400" dirty="0">
                <a:solidFill>
                  <a:srgbClr val="F16038"/>
                </a:solidFill>
              </a:rPr>
              <a:t> </a:t>
            </a:r>
            <a:r>
              <a:rPr lang="en-US" altLang="en-US" sz="2400" b="1" dirty="0">
                <a:solidFill>
                  <a:srgbClr val="F16038"/>
                </a:solidFill>
              </a:rPr>
              <a:t>protect</a:t>
            </a:r>
            <a:r>
              <a:rPr lang="en-US" altLang="en-US" sz="2400" dirty="0">
                <a:solidFill>
                  <a:srgbClr val="F16038"/>
                </a:solidFill>
              </a:rPr>
              <a:t> </a:t>
            </a:r>
            <a:r>
              <a:rPr lang="en-US" altLang="en-US" sz="2400" b="1" dirty="0">
                <a:solidFill>
                  <a:srgbClr val="F16038"/>
                </a:solidFill>
              </a:rPr>
              <a:t>themselves</a:t>
            </a:r>
            <a:r>
              <a:rPr lang="en-US" altLang="en-US" sz="2400" dirty="0">
                <a:solidFill>
                  <a:srgbClr val="F16038"/>
                </a:solidFill>
              </a:rPr>
              <a:t> </a:t>
            </a:r>
            <a:r>
              <a:rPr lang="en-US" altLang="en-US" sz="2400" b="1" dirty="0">
                <a:solidFill>
                  <a:srgbClr val="F16038"/>
                </a:solidFill>
              </a:rPr>
              <a:t>from getting</a:t>
            </a:r>
            <a:r>
              <a:rPr lang="en-US" altLang="en-US" sz="2400" dirty="0">
                <a:solidFill>
                  <a:srgbClr val="F16038"/>
                </a:solidFill>
              </a:rPr>
              <a:t> </a:t>
            </a:r>
            <a:r>
              <a:rPr lang="en-US" altLang="en-US" sz="2400" dirty="0">
                <a:solidFill>
                  <a:srgbClr val="0D6CB9"/>
                </a:solidFill>
              </a:rPr>
              <a:t>eaten</a:t>
            </a:r>
            <a:r>
              <a:rPr lang="en-US" altLang="en-US" sz="2400" dirty="0">
                <a:solidFill>
                  <a:srgbClr val="F16038"/>
                </a:solidFill>
              </a:rPr>
              <a:t>.</a:t>
            </a:r>
            <a:endParaRPr lang="en-US" altLang="en-US" sz="2400" b="1" dirty="0">
              <a:solidFill>
                <a:srgbClr val="F16038"/>
              </a:solidFill>
            </a:endParaRPr>
          </a:p>
        </p:txBody>
      </p:sp>
      <p:sp>
        <p:nvSpPr>
          <p:cNvPr id="3" name="Slide Number Placeholder 2"/>
          <p:cNvSpPr>
            <a:spLocks noGrp="1"/>
          </p:cNvSpPr>
          <p:nvPr>
            <p:ph type="sldNum" sz="quarter" idx="4"/>
          </p:nvPr>
        </p:nvSpPr>
        <p:spPr/>
        <p:txBody>
          <a:bodyPr/>
          <a:lstStyle/>
          <a:p>
            <a:fld id="{0088AB57-2DBE-44A3-AE96-942C49E954BF}" type="slidenum">
              <a:rPr lang="en-US" smtClean="0"/>
              <a:pPr/>
              <a:t>20</a:t>
            </a:fld>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7" y="87986"/>
            <a:ext cx="12023078" cy="962338"/>
          </a:xfrm>
        </p:spPr>
        <p:txBody>
          <a:bodyPr>
            <a:noAutofit/>
          </a:bodyPr>
          <a:lstStyle/>
          <a:p>
            <a:r>
              <a:rPr lang="en-US" altLang="en-US" sz="3400" dirty="0">
                <a:solidFill>
                  <a:srgbClr val="0D6CB9"/>
                </a:solidFill>
                <a:latin typeface="Calibri" panose="020F0502020204030204" pitchFamily="34" charset="0"/>
                <a:cs typeface="Calibri" panose="020F0502020204030204" pitchFamily="34" charset="0"/>
              </a:rPr>
              <a:t>ELPS-TELPAS Proficiency Level Descriptors Grades K–12 Speaking</a:t>
            </a:r>
            <a:endParaRPr lang="en-US" sz="3400" dirty="0">
              <a:solidFill>
                <a:srgbClr val="0D6CB9"/>
              </a:solidFill>
              <a:latin typeface="Calibri" panose="020F0502020204030204" pitchFamily="34" charset="0"/>
              <a:cs typeface="Calibri" panose="020F0502020204030204" pitchFamily="34" charset="0"/>
            </a:endParaRPr>
          </a:p>
        </p:txBody>
      </p:sp>
      <p:pic>
        <p:nvPicPr>
          <p:cNvPr id="7" name="Picture 6" descr="A screenshot of the ELPS-TELPAS grades K-12 proficiency level descriptors for the speaking domain">
            <a:extLst>
              <a:ext uri="{FF2B5EF4-FFF2-40B4-BE49-F238E27FC236}">
                <a16:creationId xmlns:a16="http://schemas.microsoft.com/office/drawing/2014/main" id="{9216391F-20BA-ABB7-4012-BB0F2F2639CE}"/>
              </a:ext>
            </a:extLst>
          </p:cNvPr>
          <p:cNvPicPr>
            <a:picLocks noChangeAspect="1"/>
          </p:cNvPicPr>
          <p:nvPr/>
        </p:nvPicPr>
        <p:blipFill rotWithShape="1">
          <a:blip r:embed="rId3"/>
          <a:srcRect l="16915" t="17294" r="18673" b="15684"/>
          <a:stretch/>
        </p:blipFill>
        <p:spPr bwMode="auto">
          <a:xfrm>
            <a:off x="1990385" y="826759"/>
            <a:ext cx="8002819" cy="5204481"/>
          </a:xfrm>
          <a:prstGeom prst="rect">
            <a:avLst/>
          </a:prstGeom>
          <a:ln>
            <a:solidFill>
              <a:schemeClr val="bg2">
                <a:lumMod val="90000"/>
              </a:schemeClr>
            </a:solidFill>
          </a:ln>
          <a:extLst>
            <a:ext uri="{53640926-AAD7-44D8-BBD7-CCE9431645EC}">
              <a14:shadowObscured xmlns:a14="http://schemas.microsoft.com/office/drawing/2010/main"/>
            </a:ext>
          </a:extLst>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21</a:t>
            </a:fld>
            <a:endParaRPr lang="en-US" dirty="0"/>
          </a:p>
        </p:txBody>
      </p:sp>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56403" cy="962338"/>
          </a:xfrm>
        </p:spPr>
        <p:txBody>
          <a:bodyPr>
            <a:noAutofit/>
          </a:bodyPr>
          <a:lstStyle/>
          <a:p>
            <a:r>
              <a:rPr lang="en-US" altLang="en-US" sz="3100" dirty="0">
                <a:solidFill>
                  <a:srgbClr val="0D6CB9"/>
                </a:solidFill>
                <a:latin typeface="Calibri" panose="020F0502020204030204" pitchFamily="34" charset="0"/>
                <a:cs typeface="Calibri" panose="020F0502020204030204" pitchFamily="34" charset="0"/>
              </a:rPr>
              <a:t>Reflect on how well the student speaks English during activities such as:</a:t>
            </a:r>
            <a:endParaRPr lang="en-US" sz="31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21296" y="764573"/>
            <a:ext cx="11949408" cy="5264752"/>
          </a:xfrm>
        </p:spPr>
        <p:txBody>
          <a:bodyPr/>
          <a:lstStyle/>
          <a:p>
            <a:pPr marL="457200" indent="-457200">
              <a:buClr>
                <a:schemeClr val="accent2"/>
              </a:buClr>
              <a:buFont typeface="Wingdings" panose="05000000000000000000" pitchFamily="2" charset="2"/>
              <a:buChar char="§"/>
            </a:pPr>
            <a:r>
              <a:rPr lang="en-US" altLang="en-US" sz="2200" dirty="0">
                <a:solidFill>
                  <a:srgbClr val="0D6CB9"/>
                </a:solidFill>
              </a:rPr>
              <a:t>Cooperative group work</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Oral presentations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Informal interactions with peers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Large-group and small-group instructional interactions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One-on-one interviews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Classroom discussions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Articulation of problem-solving strategies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Individual student conferences</a:t>
            </a:r>
            <a:endParaRPr lang="en-US" altLang="en-US" sz="2200"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22</a:t>
            </a:fld>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2"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Intermediate Speaker (Sample 1)</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61925" y="800100"/>
            <a:ext cx="11937353" cy="5133975"/>
          </a:xfrm>
        </p:spPr>
        <p:txBody>
          <a:bodyPr>
            <a:noAutofit/>
          </a:bodyPr>
          <a:lstStyle/>
          <a:p>
            <a:pPr marL="0" indent="0" algn="ctr">
              <a:spcAft>
                <a:spcPct val="20000"/>
              </a:spcAft>
              <a:buNone/>
            </a:pPr>
            <a:r>
              <a:rPr lang="en-US" altLang="en-US" sz="2400" i="1" dirty="0"/>
              <a:t>Sample 1: The student and teacher are talking about pets.</a:t>
            </a:r>
          </a:p>
          <a:p>
            <a:pPr marL="0" indent="0">
              <a:buNone/>
            </a:pPr>
            <a:r>
              <a:rPr lang="en-US" altLang="en-US" sz="3200" b="1" dirty="0">
                <a:solidFill>
                  <a:srgbClr val="0D6CB9"/>
                </a:solidFill>
              </a:rPr>
              <a:t>Teacher: Would you like to have a duck as a pet?</a:t>
            </a:r>
          </a:p>
          <a:p>
            <a:pPr marL="0" indent="0">
              <a:buNone/>
            </a:pPr>
            <a:r>
              <a:rPr lang="en-US" altLang="en-US" sz="3200" b="1" dirty="0">
                <a:solidFill>
                  <a:srgbClr val="F16038"/>
                </a:solidFill>
              </a:rPr>
              <a:t>Student nods.</a:t>
            </a:r>
          </a:p>
          <a:p>
            <a:pPr marL="0" indent="0">
              <a:buNone/>
            </a:pPr>
            <a:r>
              <a:rPr lang="en-US" altLang="en-US" sz="3200" b="1" dirty="0">
                <a:solidFill>
                  <a:srgbClr val="0D6CB9"/>
                </a:solidFill>
              </a:rPr>
              <a:t>Teacher: Tell me about it.  Why?</a:t>
            </a:r>
          </a:p>
          <a:p>
            <a:pPr marL="0" indent="0">
              <a:buNone/>
            </a:pPr>
            <a:r>
              <a:rPr lang="en-US" altLang="en-US" sz="3200" b="1" dirty="0">
                <a:solidFill>
                  <a:srgbClr val="F16038"/>
                </a:solidFill>
              </a:rPr>
              <a:t>Student: Because to feed him.</a:t>
            </a:r>
          </a:p>
          <a:p>
            <a:pPr marL="0" indent="0">
              <a:buNone/>
            </a:pPr>
            <a:r>
              <a:rPr lang="en-US" altLang="en-US" sz="3200" b="1" dirty="0">
                <a:solidFill>
                  <a:srgbClr val="0D6CB9"/>
                </a:solidFill>
              </a:rPr>
              <a:t>Teacher: You could feed him.  Would you take care of him?</a:t>
            </a:r>
          </a:p>
          <a:p>
            <a:pPr marL="0" indent="0">
              <a:buNone/>
            </a:pPr>
            <a:r>
              <a:rPr lang="en-US" altLang="en-US" sz="3200" b="1" dirty="0">
                <a:solidFill>
                  <a:srgbClr val="F16038"/>
                </a:solidFill>
              </a:rPr>
              <a:t>Student: Feed…feed the…feed him with the bread.</a:t>
            </a:r>
          </a:p>
          <a:p>
            <a:pPr marL="0" indent="0">
              <a:buNone/>
            </a:pPr>
            <a:r>
              <a:rPr lang="en-US" altLang="en-US" sz="3200" b="1" dirty="0">
                <a:solidFill>
                  <a:srgbClr val="0D6CB9"/>
                </a:solidFill>
              </a:rPr>
              <a:t>Teacher: Bread.  What kind of bread? You’d have to make it in really small pieces, right?</a:t>
            </a:r>
          </a:p>
          <a:p>
            <a:pPr marL="0" indent="0">
              <a:buNone/>
            </a:pPr>
            <a:r>
              <a:rPr lang="en-US" altLang="en-US" sz="3200" b="1" dirty="0">
                <a:solidFill>
                  <a:srgbClr val="F16038"/>
                </a:solidFill>
              </a:rPr>
              <a:t>(Student nods)</a:t>
            </a:r>
          </a:p>
          <a:p>
            <a:endParaRPr lang="en-US" sz="1400"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23</a:t>
            </a:fld>
            <a:endParaRPr lang="en-US"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03B7-F5AE-43CA-AA8A-ACBF8C101C2F}"/>
              </a:ext>
            </a:extLst>
          </p:cNvPr>
          <p:cNvSpPr>
            <a:spLocks noGrp="1"/>
          </p:cNvSpPr>
          <p:nvPr>
            <p:ph type="title"/>
          </p:nvPr>
        </p:nvSpPr>
        <p:spPr>
          <a:xfrm>
            <a:off x="83197"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Intermediate Speaker (Sample 1 continued)</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66EABA2-A02C-48EC-A7E4-871470F55133}"/>
              </a:ext>
            </a:extLst>
          </p:cNvPr>
          <p:cNvSpPr>
            <a:spLocks noGrp="1"/>
          </p:cNvSpPr>
          <p:nvPr>
            <p:ph idx="1"/>
          </p:nvPr>
        </p:nvSpPr>
        <p:spPr>
          <a:xfrm>
            <a:off x="83198" y="828675"/>
            <a:ext cx="12025606" cy="5162549"/>
          </a:xfrm>
        </p:spPr>
        <p:txBody>
          <a:bodyPr>
            <a:normAutofit/>
          </a:bodyPr>
          <a:lstStyle/>
          <a:p>
            <a:pPr marL="0" indent="0">
              <a:buNone/>
            </a:pPr>
            <a:r>
              <a:rPr lang="en-US" altLang="en-US" sz="3200" b="1" dirty="0">
                <a:solidFill>
                  <a:srgbClr val="0D6CB9"/>
                </a:solidFill>
              </a:rPr>
              <a:t>Teacher: What else would you do with a duck as a pet?</a:t>
            </a:r>
          </a:p>
          <a:p>
            <a:pPr marL="0" indent="0">
              <a:buNone/>
            </a:pPr>
            <a:r>
              <a:rPr lang="en-US" altLang="en-US" sz="3200" b="1" dirty="0">
                <a:solidFill>
                  <a:srgbClr val="F16038"/>
                </a:solidFill>
              </a:rPr>
              <a:t>Student: You give him a drink.</a:t>
            </a:r>
          </a:p>
          <a:p>
            <a:pPr marL="0" indent="0">
              <a:buNone/>
            </a:pPr>
            <a:r>
              <a:rPr lang="en-US" altLang="en-US" sz="3200" b="1" dirty="0">
                <a:solidFill>
                  <a:srgbClr val="0D6CB9"/>
                </a:solidFill>
              </a:rPr>
              <a:t>Teacher: You give him drink.  What do you think ducks drink?</a:t>
            </a:r>
          </a:p>
          <a:p>
            <a:pPr marL="0" indent="0">
              <a:buNone/>
            </a:pPr>
            <a:r>
              <a:rPr lang="en-US" altLang="en-US" sz="3200" b="1" dirty="0">
                <a:solidFill>
                  <a:srgbClr val="F16038"/>
                </a:solidFill>
              </a:rPr>
              <a:t>Student: Um, water.</a:t>
            </a:r>
          </a:p>
          <a:p>
            <a:pPr marL="0" indent="0">
              <a:buNone/>
            </a:pPr>
            <a:r>
              <a:rPr lang="en-US" altLang="en-US" sz="3200" b="1" dirty="0">
                <a:solidFill>
                  <a:srgbClr val="0D6CB9"/>
                </a:solidFill>
              </a:rPr>
              <a:t>Teacher: Water, ok.  Why else do you think a duck would be a good pet? Do you think it would be fun for your friends to go visit him at your house?</a:t>
            </a:r>
          </a:p>
          <a:p>
            <a:pPr marL="0" indent="0">
              <a:buNone/>
            </a:pPr>
            <a:r>
              <a:rPr lang="en-US" altLang="en-US" sz="3200" b="1" dirty="0">
                <a:solidFill>
                  <a:srgbClr val="F16038"/>
                </a:solidFill>
              </a:rPr>
              <a:t>Student: A spider could…good friend.  A spider.</a:t>
            </a:r>
          </a:p>
          <a:p>
            <a:pPr marL="0" indent="0">
              <a:buNone/>
            </a:pPr>
            <a:r>
              <a:rPr lang="en-US" altLang="en-US" sz="3200" b="1" dirty="0">
                <a:solidFill>
                  <a:srgbClr val="0D6CB9"/>
                </a:solidFill>
              </a:rPr>
              <a:t>Teacher: You’d want to have a spider as a pet?</a:t>
            </a:r>
          </a:p>
          <a:p>
            <a:pPr marL="0" indent="0">
              <a:buNone/>
            </a:pPr>
            <a:r>
              <a:rPr lang="en-US" altLang="en-US" sz="3200" b="1" dirty="0">
                <a:solidFill>
                  <a:srgbClr val="F16038"/>
                </a:solidFill>
              </a:rPr>
              <a:t>Student: (Nods) Or a snake.</a:t>
            </a:r>
          </a:p>
          <a:p>
            <a:endParaRPr lang="en-US" dirty="0"/>
          </a:p>
        </p:txBody>
      </p:sp>
      <p:sp>
        <p:nvSpPr>
          <p:cNvPr id="3" name="Slide Number Placeholder 2">
            <a:extLst>
              <a:ext uri="{FF2B5EF4-FFF2-40B4-BE49-F238E27FC236}">
                <a16:creationId xmlns:a16="http://schemas.microsoft.com/office/drawing/2014/main" id="{A4E94FB0-84FC-46F6-BCFE-21C7B6172BD2}"/>
              </a:ext>
            </a:extLst>
          </p:cNvPr>
          <p:cNvSpPr>
            <a:spLocks noGrp="1"/>
          </p:cNvSpPr>
          <p:nvPr>
            <p:ph type="sldNum" sz="quarter" idx="4"/>
          </p:nvPr>
        </p:nvSpPr>
        <p:spPr/>
        <p:txBody>
          <a:bodyPr/>
          <a:lstStyle/>
          <a:p>
            <a:fld id="{0088AB57-2DBE-44A3-AE96-942C49E954BF}" type="slidenum">
              <a:rPr lang="en-US" smtClean="0"/>
              <a:pPr/>
              <a:t>24</a:t>
            </a:fld>
            <a:endParaRPr lang="en-US" dirty="0"/>
          </a:p>
        </p:txBody>
      </p:sp>
    </p:spTree>
    <p:extLst>
      <p:ext uri="{BB962C8B-B14F-4D97-AF65-F5344CB8AC3E}">
        <p14:creationId xmlns:p14="http://schemas.microsoft.com/office/powerpoint/2010/main" val="66068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2" y="13412"/>
            <a:ext cx="11342232" cy="962338"/>
          </a:xfrm>
        </p:spPr>
        <p:txBody>
          <a:bodyPr>
            <a:normAutofit/>
          </a:bodyPr>
          <a:lstStyle/>
          <a:p>
            <a:r>
              <a:rPr lang="en-US" altLang="en-US" sz="3600" dirty="0">
                <a:solidFill>
                  <a:srgbClr val="0D6CB9"/>
                </a:solidFill>
              </a:rPr>
              <a:t>Grade 1 Intermediate Speaker (Sample 2)</a:t>
            </a:r>
            <a:endParaRPr lang="en-US" sz="3600" dirty="0">
              <a:solidFill>
                <a:srgbClr val="0D6CB9"/>
              </a:solidFill>
            </a:endParaRPr>
          </a:p>
        </p:txBody>
      </p:sp>
      <p:sp>
        <p:nvSpPr>
          <p:cNvPr id="4" name="Content Placeholder 3"/>
          <p:cNvSpPr>
            <a:spLocks noGrp="1"/>
          </p:cNvSpPr>
          <p:nvPr>
            <p:ph idx="1"/>
          </p:nvPr>
        </p:nvSpPr>
        <p:spPr>
          <a:xfrm>
            <a:off x="105463" y="787115"/>
            <a:ext cx="11993815" cy="5185060"/>
          </a:xfrm>
        </p:spPr>
        <p:txBody>
          <a:bodyPr>
            <a:normAutofit fontScale="92500" lnSpcReduction="10000"/>
          </a:bodyPr>
          <a:lstStyle/>
          <a:p>
            <a:pPr marL="0" indent="0" algn="ctr">
              <a:buNone/>
            </a:pPr>
            <a:r>
              <a:rPr lang="en-US" altLang="en-US" sz="2600" i="1" dirty="0"/>
              <a:t>Sample 2: He is asked to talk about his mom.</a:t>
            </a:r>
          </a:p>
          <a:p>
            <a:pPr marL="0" indent="0">
              <a:buNone/>
            </a:pPr>
            <a:r>
              <a:rPr lang="en-US" altLang="en-US" sz="3200" b="1" dirty="0">
                <a:solidFill>
                  <a:srgbClr val="0D6CB9"/>
                </a:solidFill>
              </a:rPr>
              <a:t>Teacher: Something that reminds you of your mom. Think of something different.</a:t>
            </a:r>
          </a:p>
          <a:p>
            <a:pPr marL="0" indent="0">
              <a:buNone/>
            </a:pPr>
            <a:r>
              <a:rPr lang="en-US" altLang="en-US" sz="3200" b="1" dirty="0">
                <a:solidFill>
                  <a:srgbClr val="F16038"/>
                </a:solidFill>
              </a:rPr>
              <a:t>Student: Towels.</a:t>
            </a:r>
          </a:p>
          <a:p>
            <a:pPr marL="0" indent="0">
              <a:buNone/>
            </a:pPr>
            <a:r>
              <a:rPr lang="en-US" altLang="en-US" sz="3200" b="1" dirty="0">
                <a:solidFill>
                  <a:srgbClr val="0D6CB9"/>
                </a:solidFill>
              </a:rPr>
              <a:t>Teacher: What?</a:t>
            </a:r>
          </a:p>
          <a:p>
            <a:pPr marL="0" indent="0">
              <a:buNone/>
            </a:pPr>
            <a:r>
              <a:rPr lang="en-US" altLang="en-US" sz="3200" b="1" dirty="0">
                <a:solidFill>
                  <a:srgbClr val="F16038"/>
                </a:solidFill>
              </a:rPr>
              <a:t>Student: Towel.</a:t>
            </a:r>
          </a:p>
          <a:p>
            <a:pPr marL="0" indent="0">
              <a:buNone/>
            </a:pPr>
            <a:r>
              <a:rPr lang="en-US" altLang="en-US" sz="3200" b="1" dirty="0">
                <a:solidFill>
                  <a:srgbClr val="0D6CB9"/>
                </a:solidFill>
              </a:rPr>
              <a:t>Teacher: Why would you choose that?</a:t>
            </a:r>
          </a:p>
          <a:p>
            <a:pPr marL="0" indent="0">
              <a:buNone/>
            </a:pPr>
            <a:r>
              <a:rPr lang="en-US" altLang="en-US" sz="3200" b="1" dirty="0">
                <a:solidFill>
                  <a:srgbClr val="F16038"/>
                </a:solidFill>
              </a:rPr>
              <a:t>Student: Because…she like…Because she like a wash.</a:t>
            </a:r>
          </a:p>
          <a:p>
            <a:pPr marL="0" indent="0">
              <a:buNone/>
            </a:pPr>
            <a:r>
              <a:rPr lang="en-US" altLang="en-US" sz="3200" b="1" dirty="0">
                <a:solidFill>
                  <a:srgbClr val="0D6CB9"/>
                </a:solidFill>
              </a:rPr>
              <a:t>Teacher: Because your mom likes to wash?</a:t>
            </a:r>
          </a:p>
          <a:p>
            <a:pPr marL="0" indent="0">
              <a:buNone/>
            </a:pPr>
            <a:r>
              <a:rPr lang="en-US" altLang="en-US" sz="3200" b="1" dirty="0">
                <a:solidFill>
                  <a:srgbClr val="F16038"/>
                </a:solidFill>
              </a:rPr>
              <a:t>(Student nods)</a:t>
            </a:r>
          </a:p>
          <a:p>
            <a:pPr marL="0" indent="0">
              <a:buNone/>
            </a:pPr>
            <a:r>
              <a:rPr lang="en-US" altLang="en-US" sz="3200" b="1" dirty="0">
                <a:solidFill>
                  <a:srgbClr val="0D6CB9"/>
                </a:solidFill>
              </a:rPr>
              <a:t>Teacher: Do you help her with that, too?</a:t>
            </a:r>
          </a:p>
          <a:p>
            <a:pPr marL="0" indent="0">
              <a:buNone/>
            </a:pPr>
            <a:r>
              <a:rPr lang="en-US" altLang="en-US" sz="3200" b="1" dirty="0">
                <a:solidFill>
                  <a:srgbClr val="F16038"/>
                </a:solidFill>
              </a:rPr>
              <a:t>(Student nods)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25</a:t>
            </a:fld>
            <a:endParaRPr lang="en-US" dirty="0"/>
          </a:p>
        </p:txBody>
      </p:sp>
    </p:spTree>
    <p:extLst>
      <p:ext uri="{BB962C8B-B14F-4D97-AF65-F5344CB8AC3E}">
        <p14:creationId xmlns:p14="http://schemas.microsoft.com/office/powerpoint/2010/main" val="2814152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2" y="87986"/>
            <a:ext cx="11342232" cy="962338"/>
          </a:xfrm>
        </p:spPr>
        <p:txBody>
          <a:bodyPr>
            <a:normAutofit/>
          </a:bodyPr>
          <a:lstStyle/>
          <a:p>
            <a:r>
              <a:rPr lang="en-US" altLang="en-US" sz="3600" dirty="0">
                <a:solidFill>
                  <a:srgbClr val="0D6CB9"/>
                </a:solidFill>
              </a:rPr>
              <a:t>Grade 1 Intermediate Speaker (Sample 3)</a:t>
            </a:r>
            <a:endParaRPr lang="en-US" sz="3600" dirty="0">
              <a:solidFill>
                <a:srgbClr val="0D6CB9"/>
              </a:solidFill>
            </a:endParaRPr>
          </a:p>
        </p:txBody>
      </p:sp>
      <p:sp>
        <p:nvSpPr>
          <p:cNvPr id="4" name="Content Placeholder 3"/>
          <p:cNvSpPr>
            <a:spLocks noGrp="1"/>
          </p:cNvSpPr>
          <p:nvPr>
            <p:ph idx="1"/>
          </p:nvPr>
        </p:nvSpPr>
        <p:spPr>
          <a:xfrm>
            <a:off x="86413" y="910940"/>
            <a:ext cx="12031915" cy="5089810"/>
          </a:xfrm>
        </p:spPr>
        <p:txBody>
          <a:bodyPr>
            <a:normAutofit lnSpcReduction="10000"/>
          </a:bodyPr>
          <a:lstStyle/>
          <a:p>
            <a:pPr marL="0" indent="0" algn="ctr">
              <a:lnSpc>
                <a:spcPct val="80000"/>
              </a:lnSpc>
              <a:spcAft>
                <a:spcPct val="20000"/>
              </a:spcAft>
              <a:buNone/>
            </a:pPr>
            <a:r>
              <a:rPr lang="en-US" altLang="en-US" sz="2400" i="1" dirty="0"/>
              <a:t>Sample 3: He explains a story using picture cards. The story is about breaking a pi</a:t>
            </a:r>
            <a:r>
              <a:rPr lang="en-US" altLang="en-US" sz="2400" i="1" dirty="0">
                <a:cs typeface="Arial" panose="020B0604020202020204" pitchFamily="34" charset="0"/>
              </a:rPr>
              <a:t>ñata at a birthday party.</a:t>
            </a:r>
          </a:p>
          <a:p>
            <a:pPr marL="0" indent="0">
              <a:lnSpc>
                <a:spcPct val="80000"/>
              </a:lnSpc>
              <a:buNone/>
            </a:pPr>
            <a:r>
              <a:rPr lang="en-US" altLang="en-US" sz="2400" b="1" dirty="0">
                <a:solidFill>
                  <a:srgbClr val="0D6CB9"/>
                </a:solidFill>
              </a:rPr>
              <a:t>Teacher: Who’s hanging it up there?</a:t>
            </a:r>
          </a:p>
          <a:p>
            <a:pPr marL="0" indent="0">
              <a:lnSpc>
                <a:spcPct val="80000"/>
              </a:lnSpc>
              <a:buNone/>
            </a:pPr>
            <a:r>
              <a:rPr lang="en-US" altLang="en-US" sz="2400" b="1" dirty="0">
                <a:solidFill>
                  <a:srgbClr val="F16038"/>
                </a:solidFill>
              </a:rPr>
              <a:t>Student: The… the mom.</a:t>
            </a:r>
          </a:p>
          <a:p>
            <a:pPr marL="0" indent="0">
              <a:lnSpc>
                <a:spcPct val="80000"/>
              </a:lnSpc>
              <a:buNone/>
            </a:pPr>
            <a:r>
              <a:rPr lang="en-US" altLang="en-US" sz="2400" b="1" dirty="0">
                <a:solidFill>
                  <a:srgbClr val="0D6CB9"/>
                </a:solidFill>
              </a:rPr>
              <a:t>Teacher: Looks like the mom. Why is it the mom? Why don’t the children put it up there?</a:t>
            </a:r>
          </a:p>
          <a:p>
            <a:pPr marL="0" indent="0">
              <a:lnSpc>
                <a:spcPct val="80000"/>
              </a:lnSpc>
              <a:buNone/>
            </a:pPr>
            <a:r>
              <a:rPr lang="en-US" altLang="en-US" sz="2400" b="1" dirty="0">
                <a:solidFill>
                  <a:srgbClr val="F16038"/>
                </a:solidFill>
              </a:rPr>
              <a:t>Student: Because ch…Because children fall his head going hurt it. (lifts his hands up to his head)</a:t>
            </a:r>
          </a:p>
          <a:p>
            <a:pPr marL="0" indent="0">
              <a:lnSpc>
                <a:spcPct val="80000"/>
              </a:lnSpc>
              <a:buNone/>
            </a:pPr>
            <a:r>
              <a:rPr lang="en-US" altLang="en-US" sz="2400" b="1" dirty="0">
                <a:solidFill>
                  <a:srgbClr val="0D6CB9"/>
                </a:solidFill>
              </a:rPr>
              <a:t>Teacher: The kids are too small to be doing that. And then what’s happening here?</a:t>
            </a:r>
          </a:p>
          <a:p>
            <a:pPr marL="0" indent="0">
              <a:lnSpc>
                <a:spcPct val="80000"/>
              </a:lnSpc>
              <a:buNone/>
            </a:pPr>
            <a:r>
              <a:rPr lang="en-US" altLang="en-US" sz="2400" b="1" dirty="0">
                <a:solidFill>
                  <a:srgbClr val="F16038"/>
                </a:solidFill>
              </a:rPr>
              <a:t>Student: The kid will break it.</a:t>
            </a:r>
          </a:p>
          <a:p>
            <a:pPr marL="0" indent="0">
              <a:lnSpc>
                <a:spcPct val="80000"/>
              </a:lnSpc>
              <a:buNone/>
            </a:pPr>
            <a:r>
              <a:rPr lang="en-US" altLang="en-US" sz="2400" b="1" dirty="0">
                <a:solidFill>
                  <a:srgbClr val="0D6CB9"/>
                </a:solidFill>
              </a:rPr>
              <a:t>Teacher: What is she putting around her eyes?</a:t>
            </a:r>
          </a:p>
          <a:p>
            <a:pPr marL="0" indent="0">
              <a:lnSpc>
                <a:spcPct val="80000"/>
              </a:lnSpc>
              <a:buNone/>
            </a:pPr>
            <a:r>
              <a:rPr lang="en-US" altLang="en-US" sz="2400" b="1" dirty="0">
                <a:solidFill>
                  <a:srgbClr val="F16038"/>
                </a:solidFill>
              </a:rPr>
              <a:t>Student: Uh…uh…(looks at other kids) um.</a:t>
            </a:r>
          </a:p>
          <a:p>
            <a:pPr marL="0" indent="0">
              <a:lnSpc>
                <a:spcPct val="80000"/>
              </a:lnSpc>
              <a:buNone/>
            </a:pPr>
            <a:r>
              <a:rPr lang="en-US" altLang="en-US" sz="2400" b="1" dirty="0">
                <a:solidFill>
                  <a:srgbClr val="0D6CB9"/>
                </a:solidFill>
              </a:rPr>
              <a:t>Teacher: A blindfold.</a:t>
            </a:r>
          </a:p>
          <a:p>
            <a:pPr marL="0" indent="0">
              <a:lnSpc>
                <a:spcPct val="80000"/>
              </a:lnSpc>
              <a:buNone/>
            </a:pPr>
            <a:r>
              <a:rPr lang="en-US" altLang="en-US" sz="2400" b="1" dirty="0">
                <a:solidFill>
                  <a:srgbClr val="F16038"/>
                </a:solidFill>
              </a:rPr>
              <a:t>Student: A blindfold.</a:t>
            </a:r>
          </a:p>
          <a:p>
            <a:pPr marL="0" indent="0">
              <a:lnSpc>
                <a:spcPct val="80000"/>
              </a:lnSpc>
              <a:buNone/>
            </a:pPr>
            <a:r>
              <a:rPr lang="en-US" altLang="en-US" sz="2400" b="1" dirty="0">
                <a:solidFill>
                  <a:srgbClr val="0D6CB9"/>
                </a:solidFill>
              </a:rPr>
              <a:t>Teacher: And why is she doing that?</a:t>
            </a:r>
          </a:p>
          <a:p>
            <a:pPr marL="0" indent="0">
              <a:lnSpc>
                <a:spcPct val="80000"/>
              </a:lnSpc>
              <a:buNone/>
            </a:pPr>
            <a:r>
              <a:rPr lang="en-US" altLang="en-US" sz="2400" b="1" dirty="0">
                <a:solidFill>
                  <a:srgbClr val="F16038"/>
                </a:solidFill>
              </a:rPr>
              <a:t>Student: Because, because, because he don’t want to see it.</a:t>
            </a:r>
          </a:p>
          <a:p>
            <a:pPr marL="0" indent="0">
              <a:lnSpc>
                <a:spcPct val="80000"/>
              </a:lnSpc>
              <a:buNone/>
            </a:pPr>
            <a:r>
              <a:rPr lang="en-US" altLang="en-US" sz="2400" b="1" dirty="0">
                <a:solidFill>
                  <a:srgbClr val="0D6CB9"/>
                </a:solidFill>
              </a:rPr>
              <a:t>Teacher: Why?</a:t>
            </a:r>
          </a:p>
          <a:p>
            <a:pPr marL="0" indent="0">
              <a:lnSpc>
                <a:spcPct val="80000"/>
              </a:lnSpc>
              <a:buNone/>
            </a:pPr>
            <a:r>
              <a:rPr lang="en-US" altLang="en-US" sz="2400" b="1" dirty="0">
                <a:solidFill>
                  <a:srgbClr val="F16038"/>
                </a:solidFill>
              </a:rPr>
              <a:t>Student: Because. Because he will cheating.</a:t>
            </a:r>
          </a:p>
          <a:p>
            <a:pPr marL="0" indent="0">
              <a:lnSpc>
                <a:spcPct val="80000"/>
              </a:lnSpc>
              <a:buNone/>
            </a:pPr>
            <a:r>
              <a:rPr lang="en-US" altLang="en-US" sz="2400" b="1" dirty="0">
                <a:solidFill>
                  <a:srgbClr val="0D6CB9"/>
                </a:solidFill>
              </a:rPr>
              <a:t>Teacher: Yeah, because if you can see… (shrugs)</a:t>
            </a:r>
          </a:p>
          <a:p>
            <a:pPr marL="0" indent="0">
              <a:lnSpc>
                <a:spcPct val="80000"/>
              </a:lnSpc>
              <a:buNone/>
            </a:pPr>
            <a:r>
              <a:rPr lang="en-US" altLang="en-US" sz="2400" b="1" dirty="0">
                <a:solidFill>
                  <a:srgbClr val="F16038"/>
                </a:solidFill>
              </a:rPr>
              <a:t>Student: I did, I did that.</a:t>
            </a:r>
          </a:p>
          <a:p>
            <a:pPr marL="171450">
              <a:lnSpc>
                <a:spcPct val="80000"/>
              </a:lnSpc>
            </a:pPr>
            <a:endParaRPr lang="en-US" altLang="en-US" sz="1800" b="1" dirty="0">
              <a:solidFill>
                <a:srgbClr val="DA466D"/>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26</a:t>
            </a:fld>
            <a:endParaRPr lang="en-US" dirty="0"/>
          </a:p>
        </p:txBody>
      </p:sp>
    </p:spTree>
    <p:extLst>
      <p:ext uri="{BB962C8B-B14F-4D97-AF65-F5344CB8AC3E}">
        <p14:creationId xmlns:p14="http://schemas.microsoft.com/office/powerpoint/2010/main" val="421120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2"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Intermediate Speaker (Sample 3 continued)</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05463" y="853790"/>
            <a:ext cx="11993815" cy="5089810"/>
          </a:xfrm>
        </p:spPr>
        <p:txBody>
          <a:bodyPr>
            <a:normAutofit lnSpcReduction="10000"/>
          </a:bodyPr>
          <a:lstStyle/>
          <a:p>
            <a:pPr marL="0" indent="0" algn="ctr">
              <a:buNone/>
            </a:pPr>
            <a:r>
              <a:rPr lang="en-US" altLang="en-US" sz="2400" i="1" dirty="0"/>
              <a:t>(Sample 3 continued) </a:t>
            </a:r>
          </a:p>
          <a:p>
            <a:pPr marL="0" indent="0">
              <a:buNone/>
            </a:pPr>
            <a:r>
              <a:rPr lang="en-US" altLang="en-US" sz="2000" b="1" dirty="0">
                <a:solidFill>
                  <a:srgbClr val="0D6CB9"/>
                </a:solidFill>
              </a:rPr>
              <a:t>Teacher: Did they blindfold you, too?</a:t>
            </a:r>
          </a:p>
          <a:p>
            <a:pPr marL="0" indent="0">
              <a:buNone/>
            </a:pPr>
            <a:r>
              <a:rPr lang="en-US" altLang="en-US" sz="2000" b="1" dirty="0">
                <a:solidFill>
                  <a:srgbClr val="F16038"/>
                </a:solidFill>
              </a:rPr>
              <a:t>Student: Yeah.</a:t>
            </a:r>
          </a:p>
          <a:p>
            <a:pPr marL="0" indent="0">
              <a:buNone/>
            </a:pPr>
            <a:r>
              <a:rPr lang="en-US" altLang="en-US" sz="2000" b="1" dirty="0">
                <a:solidFill>
                  <a:srgbClr val="0D6CB9"/>
                </a:solidFill>
              </a:rPr>
              <a:t>Teacher: Were you able to see anything?</a:t>
            </a:r>
          </a:p>
          <a:p>
            <a:pPr marL="0" indent="0">
              <a:buNone/>
            </a:pPr>
            <a:r>
              <a:rPr lang="en-US" altLang="en-US" sz="2000" b="1" dirty="0">
                <a:solidFill>
                  <a:srgbClr val="F16038"/>
                </a:solidFill>
              </a:rPr>
              <a:t>Student: Nope…It’s too dark.</a:t>
            </a:r>
          </a:p>
          <a:p>
            <a:pPr marL="0" indent="0">
              <a:buNone/>
            </a:pPr>
            <a:r>
              <a:rPr lang="en-US" altLang="en-US" sz="2000" b="1" dirty="0">
                <a:solidFill>
                  <a:srgbClr val="0D6CB9"/>
                </a:solidFill>
              </a:rPr>
              <a:t>Teacher: It’s too dark. And then what happened?</a:t>
            </a:r>
          </a:p>
          <a:p>
            <a:pPr marL="0" indent="0">
              <a:buNone/>
            </a:pPr>
            <a:r>
              <a:rPr lang="en-US" altLang="en-US" sz="2000" b="1" dirty="0">
                <a:solidFill>
                  <a:srgbClr val="F16038"/>
                </a:solidFill>
              </a:rPr>
              <a:t>Student: They </a:t>
            </a:r>
            <a:r>
              <a:rPr lang="en-US" altLang="en-US" sz="2000" b="1" dirty="0" err="1">
                <a:solidFill>
                  <a:srgbClr val="F16038"/>
                </a:solidFill>
              </a:rPr>
              <a:t>broked</a:t>
            </a:r>
            <a:r>
              <a:rPr lang="en-US" altLang="en-US" sz="2000" b="1" dirty="0">
                <a:solidFill>
                  <a:srgbClr val="F16038"/>
                </a:solidFill>
              </a:rPr>
              <a:t> it and then all the candy fell out.</a:t>
            </a:r>
          </a:p>
          <a:p>
            <a:pPr marL="0" indent="0">
              <a:buNone/>
            </a:pPr>
            <a:r>
              <a:rPr lang="en-US" altLang="en-US" sz="2000" b="1" dirty="0">
                <a:solidFill>
                  <a:srgbClr val="0D6CB9"/>
                </a:solidFill>
              </a:rPr>
              <a:t>Teacher: Where’s the candy?</a:t>
            </a:r>
          </a:p>
          <a:p>
            <a:pPr marL="0" indent="0">
              <a:buNone/>
            </a:pPr>
            <a:r>
              <a:rPr lang="en-US" altLang="en-US" sz="2000" b="1" dirty="0">
                <a:solidFill>
                  <a:srgbClr val="F16038"/>
                </a:solidFill>
              </a:rPr>
              <a:t>Student: On the floor.</a:t>
            </a:r>
          </a:p>
          <a:p>
            <a:pPr marL="0" indent="0">
              <a:buNone/>
            </a:pPr>
            <a:r>
              <a:rPr lang="en-US" altLang="en-US" sz="2000" b="1" dirty="0">
                <a:solidFill>
                  <a:srgbClr val="0D6CB9"/>
                </a:solidFill>
              </a:rPr>
              <a:t>Teacher: Can you point to it?</a:t>
            </a:r>
          </a:p>
          <a:p>
            <a:pPr marL="0" indent="0">
              <a:buNone/>
            </a:pPr>
            <a:r>
              <a:rPr lang="en-US" altLang="en-US" sz="2000" b="1" dirty="0">
                <a:solidFill>
                  <a:srgbClr val="F16038"/>
                </a:solidFill>
              </a:rPr>
              <a:t>(Student points to it and teacher nods)</a:t>
            </a:r>
          </a:p>
          <a:p>
            <a:pPr marL="0" indent="0">
              <a:buNone/>
            </a:pPr>
            <a:r>
              <a:rPr lang="en-US" altLang="en-US" sz="2000" b="1" dirty="0">
                <a:solidFill>
                  <a:srgbClr val="0D6CB9"/>
                </a:solidFill>
              </a:rPr>
              <a:t>Teacher: And what do you usually do when that happens?</a:t>
            </a:r>
          </a:p>
          <a:p>
            <a:pPr marL="0" indent="0">
              <a:buNone/>
            </a:pPr>
            <a:r>
              <a:rPr lang="en-US" altLang="en-US" sz="2000" b="1" dirty="0">
                <a:solidFill>
                  <a:srgbClr val="F16038"/>
                </a:solidFill>
              </a:rPr>
              <a:t>Student: You eat them.</a:t>
            </a:r>
          </a:p>
          <a:p>
            <a:pPr marL="0" indent="0">
              <a:buNone/>
            </a:pPr>
            <a:r>
              <a:rPr lang="en-US" altLang="en-US" sz="2000" b="1" dirty="0">
                <a:solidFill>
                  <a:srgbClr val="0D6CB9"/>
                </a:solidFill>
              </a:rPr>
              <a:t>Teacher: Should all the kids run together?</a:t>
            </a:r>
          </a:p>
          <a:p>
            <a:pPr marL="0" indent="0">
              <a:buNone/>
            </a:pPr>
            <a:r>
              <a:rPr lang="en-US" altLang="en-US" sz="2000" b="1" dirty="0">
                <a:solidFill>
                  <a:srgbClr val="F16038"/>
                </a:solidFill>
              </a:rPr>
              <a:t>Student: No. Need to walk.</a:t>
            </a:r>
          </a:p>
          <a:p>
            <a:pPr marL="0" indent="0">
              <a:buNone/>
            </a:pPr>
            <a:r>
              <a:rPr lang="en-US" altLang="en-US" sz="2000" b="1" dirty="0">
                <a:solidFill>
                  <a:srgbClr val="0D6CB9"/>
                </a:solidFill>
              </a:rPr>
              <a:t>Teacher: Why?</a:t>
            </a:r>
          </a:p>
          <a:p>
            <a:pPr marL="0" indent="0">
              <a:buNone/>
            </a:pPr>
            <a:r>
              <a:rPr lang="en-US" altLang="en-US" sz="2000" b="1" dirty="0">
                <a:solidFill>
                  <a:srgbClr val="F16038"/>
                </a:solidFill>
              </a:rPr>
              <a:t>Student: Because, because they’re going, because they’re going to fall because the rock.</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27</a:t>
            </a:fld>
            <a:endParaRPr lang="en-US" dirty="0"/>
          </a:p>
        </p:txBody>
      </p:sp>
    </p:spTree>
    <p:extLst>
      <p:ext uri="{BB962C8B-B14F-4D97-AF65-F5344CB8AC3E}">
        <p14:creationId xmlns:p14="http://schemas.microsoft.com/office/powerpoint/2010/main" val="356203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7"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Speaker (Sample 1)</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95938" y="758540"/>
            <a:ext cx="11848412" cy="5185060"/>
          </a:xfrm>
        </p:spPr>
        <p:txBody>
          <a:bodyPr>
            <a:normAutofit lnSpcReduction="10000"/>
          </a:bodyPr>
          <a:lstStyle/>
          <a:p>
            <a:pPr marL="0" indent="0" algn="ctr">
              <a:spcAft>
                <a:spcPct val="20000"/>
              </a:spcAft>
              <a:buNone/>
              <a:defRPr/>
            </a:pPr>
            <a:r>
              <a:rPr lang="en-US" sz="2400" i="1" dirty="0"/>
              <a:t>Sample 1: The student talks about a time she got angry about something her sister did.</a:t>
            </a:r>
          </a:p>
          <a:p>
            <a:pPr marL="0" indent="0">
              <a:buNone/>
              <a:defRPr/>
            </a:pPr>
            <a:r>
              <a:rPr lang="en-US" sz="2200" b="1" dirty="0">
                <a:solidFill>
                  <a:srgbClr val="F16038"/>
                </a:solidFill>
              </a:rPr>
              <a:t>Student: My sister and me are twins. </a:t>
            </a:r>
          </a:p>
          <a:p>
            <a:pPr marL="0" indent="0">
              <a:buNone/>
              <a:defRPr/>
            </a:pPr>
            <a:r>
              <a:rPr lang="en-US" sz="2200" b="1" dirty="0">
                <a:solidFill>
                  <a:srgbClr val="0D6CB9"/>
                </a:solidFill>
              </a:rPr>
              <a:t>Teacher: Really, wow! What is it like to have a twin sister?</a:t>
            </a:r>
          </a:p>
          <a:p>
            <a:pPr marL="0" indent="0">
              <a:buNone/>
              <a:defRPr/>
            </a:pPr>
            <a:r>
              <a:rPr lang="en-US" sz="2200" b="1" dirty="0">
                <a:solidFill>
                  <a:srgbClr val="F16038"/>
                </a:solidFill>
              </a:rPr>
              <a:t>Student: I have twin sister. Um, I am, I am bigger and she is smaller and we are twins.</a:t>
            </a:r>
          </a:p>
          <a:p>
            <a:pPr marL="0" indent="0">
              <a:buNone/>
              <a:defRPr/>
            </a:pPr>
            <a:r>
              <a:rPr lang="en-US" sz="2200" b="1" dirty="0">
                <a:solidFill>
                  <a:srgbClr val="0D6CB9"/>
                </a:solidFill>
              </a:rPr>
              <a:t>Teacher: So what kind of things do you do?</a:t>
            </a:r>
          </a:p>
          <a:p>
            <a:pPr marL="0" indent="0">
              <a:buNone/>
              <a:defRPr/>
            </a:pPr>
            <a:r>
              <a:rPr lang="en-US" sz="2200" b="1" dirty="0">
                <a:solidFill>
                  <a:srgbClr val="F16038"/>
                </a:solidFill>
              </a:rPr>
              <a:t>Student: Huh?</a:t>
            </a:r>
          </a:p>
          <a:p>
            <a:pPr marL="0" indent="0">
              <a:buNone/>
              <a:defRPr/>
            </a:pPr>
            <a:r>
              <a:rPr lang="en-US" sz="2200" b="1" dirty="0">
                <a:solidFill>
                  <a:srgbClr val="0D6CB9"/>
                </a:solidFill>
              </a:rPr>
              <a:t>Teacher: What kind of things do you do?</a:t>
            </a:r>
          </a:p>
          <a:p>
            <a:pPr marL="0" indent="0">
              <a:buNone/>
              <a:defRPr/>
            </a:pPr>
            <a:r>
              <a:rPr lang="en-US" sz="2200" b="1" dirty="0">
                <a:solidFill>
                  <a:srgbClr val="F16038"/>
                </a:solidFill>
              </a:rPr>
              <a:t>Student: I play with her. </a:t>
            </a:r>
          </a:p>
          <a:p>
            <a:pPr marL="0" indent="0">
              <a:buNone/>
              <a:defRPr/>
            </a:pPr>
            <a:r>
              <a:rPr lang="en-US" sz="2200" b="1" dirty="0">
                <a:solidFill>
                  <a:srgbClr val="0D6CB9"/>
                </a:solidFill>
              </a:rPr>
              <a:t>Teacher: Uh huh, like what?</a:t>
            </a:r>
          </a:p>
          <a:p>
            <a:pPr marL="0" indent="0">
              <a:buNone/>
              <a:defRPr/>
            </a:pPr>
            <a:r>
              <a:rPr lang="en-US" sz="2200" b="1" dirty="0">
                <a:solidFill>
                  <a:srgbClr val="F16038"/>
                </a:solidFill>
              </a:rPr>
              <a:t>Student: Some thing, like a ball. And we go swimming…each other. </a:t>
            </a:r>
          </a:p>
          <a:p>
            <a:pPr marL="0" indent="0">
              <a:buNone/>
              <a:defRPr/>
            </a:pPr>
            <a:r>
              <a:rPr lang="en-US" sz="2200" b="1" dirty="0">
                <a:solidFill>
                  <a:srgbClr val="0D6CB9"/>
                </a:solidFill>
              </a:rPr>
              <a:t>Teacher: You go swimming at your, at your home? Or do you go to a pool?</a:t>
            </a:r>
          </a:p>
          <a:p>
            <a:pPr marL="0" indent="0">
              <a:buNone/>
              <a:defRPr/>
            </a:pPr>
            <a:r>
              <a:rPr lang="en-US" sz="2200" b="1" dirty="0">
                <a:solidFill>
                  <a:srgbClr val="F16038"/>
                </a:solidFill>
              </a:rPr>
              <a:t>Student:  I go to the pool. </a:t>
            </a:r>
          </a:p>
          <a:p>
            <a:pPr marL="0" indent="0">
              <a:buNone/>
              <a:defRPr/>
            </a:pPr>
            <a:r>
              <a:rPr lang="en-US" sz="2200" b="1" dirty="0">
                <a:solidFill>
                  <a:srgbClr val="0D6CB9"/>
                </a:solidFill>
              </a:rPr>
              <a:t>Teacher: So are you writing and drawing about a time that you were grumpy?</a:t>
            </a:r>
          </a:p>
          <a:p>
            <a:pPr marL="0" indent="0">
              <a:buNone/>
              <a:defRPr/>
            </a:pPr>
            <a:r>
              <a:rPr lang="en-US" sz="2200" b="1" dirty="0">
                <a:solidFill>
                  <a:srgbClr val="F16038"/>
                </a:solidFill>
              </a:rPr>
              <a:t>Student: (Nods head “yes.”)</a:t>
            </a:r>
          </a:p>
          <a:p>
            <a:pPr marL="0" indent="0">
              <a:buNone/>
              <a:defRPr/>
            </a:pPr>
            <a:r>
              <a:rPr lang="en-US" sz="2200" b="1" dirty="0">
                <a:solidFill>
                  <a:srgbClr val="0D6CB9"/>
                </a:solidFill>
              </a:rPr>
              <a:t>Teacher: Tell me about that. What happened?</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28</a:t>
            </a:fld>
            <a:endParaRPr lang="en-US" dirty="0"/>
          </a:p>
        </p:txBody>
      </p:sp>
    </p:spTree>
    <p:extLst>
      <p:ext uri="{BB962C8B-B14F-4D97-AF65-F5344CB8AC3E}">
        <p14:creationId xmlns:p14="http://schemas.microsoft.com/office/powerpoint/2010/main" val="2513105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7"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Speaker (Sample 1 continued)</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62687" y="929989"/>
            <a:ext cx="11848338" cy="4985035"/>
          </a:xfrm>
        </p:spPr>
        <p:txBody>
          <a:bodyPr>
            <a:normAutofit fontScale="92500"/>
          </a:bodyPr>
          <a:lstStyle/>
          <a:p>
            <a:pPr marL="0" indent="0" algn="ctr">
              <a:spcAft>
                <a:spcPct val="20000"/>
              </a:spcAft>
              <a:buNone/>
            </a:pPr>
            <a:r>
              <a:rPr lang="en-US" altLang="en-US" sz="2400" i="1" dirty="0"/>
              <a:t>Sample 1 (continued): The student talks about a time she got angry about something her sister did.</a:t>
            </a:r>
          </a:p>
          <a:p>
            <a:pPr marL="0" indent="0" algn="ctr">
              <a:spcAft>
                <a:spcPct val="20000"/>
              </a:spcAft>
              <a:buNone/>
            </a:pPr>
            <a:endParaRPr lang="en-US" altLang="en-US" i="1" dirty="0"/>
          </a:p>
          <a:p>
            <a:pPr marL="0" indent="0">
              <a:spcAft>
                <a:spcPct val="20000"/>
              </a:spcAft>
              <a:buNone/>
            </a:pPr>
            <a:r>
              <a:rPr lang="en-US" altLang="en-US" sz="2400" b="1" dirty="0">
                <a:solidFill>
                  <a:srgbClr val="F16038"/>
                </a:solidFill>
              </a:rPr>
              <a:t>Student:  Um, she, I was giving her to play with it to don’t broke it outside and she broke it and I was grumpy. </a:t>
            </a:r>
          </a:p>
          <a:p>
            <a:pPr marL="0" indent="0">
              <a:spcAft>
                <a:spcPct val="20000"/>
              </a:spcAft>
              <a:buNone/>
            </a:pPr>
            <a:r>
              <a:rPr lang="en-US" altLang="en-US" sz="2400" b="1" dirty="0">
                <a:solidFill>
                  <a:srgbClr val="0D6CB9"/>
                </a:solidFill>
              </a:rPr>
              <a:t>Teacher:  Oh, what did she break?</a:t>
            </a:r>
          </a:p>
          <a:p>
            <a:pPr marL="0" indent="0">
              <a:spcAft>
                <a:spcPct val="20000"/>
              </a:spcAft>
              <a:buNone/>
            </a:pPr>
            <a:r>
              <a:rPr lang="en-US" altLang="en-US" sz="2400" b="1" dirty="0">
                <a:solidFill>
                  <a:srgbClr val="F16038"/>
                </a:solidFill>
              </a:rPr>
              <a:t>Student: My necklace. Outside, and I was grumpy. </a:t>
            </a:r>
          </a:p>
          <a:p>
            <a:pPr marL="0" indent="0">
              <a:spcAft>
                <a:spcPct val="20000"/>
              </a:spcAft>
              <a:buNone/>
            </a:pPr>
            <a:r>
              <a:rPr lang="en-US" altLang="en-US" sz="2400" b="1" dirty="0">
                <a:solidFill>
                  <a:srgbClr val="0D6CB9"/>
                </a:solidFill>
              </a:rPr>
              <a:t>Teacher:  Oh, yeah. OK, so after she broke it what happened?</a:t>
            </a:r>
          </a:p>
          <a:p>
            <a:pPr marL="0" indent="0">
              <a:spcAft>
                <a:spcPct val="20000"/>
              </a:spcAft>
              <a:buNone/>
            </a:pPr>
            <a:r>
              <a:rPr lang="en-US" altLang="en-US" sz="2400" b="1" dirty="0">
                <a:solidFill>
                  <a:srgbClr val="F16038"/>
                </a:solidFill>
              </a:rPr>
              <a:t>Student: And I tell my mom and she brought me another one. </a:t>
            </a:r>
          </a:p>
          <a:p>
            <a:pPr marL="0" indent="0">
              <a:spcAft>
                <a:spcPct val="20000"/>
              </a:spcAft>
              <a:buNone/>
            </a:pPr>
            <a:r>
              <a:rPr lang="en-US" altLang="en-US" sz="2400" b="1" dirty="0">
                <a:solidFill>
                  <a:srgbClr val="0D6CB9"/>
                </a:solidFill>
              </a:rPr>
              <a:t>Teacher: Did you feel better then?</a:t>
            </a:r>
          </a:p>
          <a:p>
            <a:pPr marL="0" indent="0">
              <a:spcAft>
                <a:spcPct val="20000"/>
              </a:spcAft>
              <a:buNone/>
            </a:pPr>
            <a:r>
              <a:rPr lang="en-US" altLang="en-US" sz="2400" b="1" dirty="0">
                <a:solidFill>
                  <a:srgbClr val="F16038"/>
                </a:solidFill>
              </a:rPr>
              <a:t>Student: (Nods head “yes.”) And I was mad at my sister. </a:t>
            </a:r>
          </a:p>
          <a:p>
            <a:pPr marL="0" indent="0">
              <a:spcAft>
                <a:spcPct val="20000"/>
              </a:spcAft>
              <a:buNone/>
            </a:pPr>
            <a:r>
              <a:rPr lang="en-US" altLang="en-US" sz="2400" b="1" dirty="0">
                <a:solidFill>
                  <a:srgbClr val="0D6CB9"/>
                </a:solidFill>
              </a:rPr>
              <a:t>Teacher: Did your sister do anything after?</a:t>
            </a:r>
          </a:p>
          <a:p>
            <a:pPr marL="0" indent="0">
              <a:spcAft>
                <a:spcPct val="20000"/>
              </a:spcAft>
              <a:buNone/>
            </a:pPr>
            <a:r>
              <a:rPr lang="en-US" altLang="en-US" sz="2400" b="1" dirty="0">
                <a:solidFill>
                  <a:srgbClr val="F16038"/>
                </a:solidFill>
              </a:rPr>
              <a:t>Student: No. I don’t, I don’t even give her to play.</a:t>
            </a:r>
          </a:p>
          <a:p>
            <a:pPr marL="114300">
              <a:spcAft>
                <a:spcPct val="20000"/>
              </a:spcAft>
            </a:pPr>
            <a:endParaRPr lang="en-US" altLang="en-US"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29</a:t>
            </a:fld>
            <a:endParaRPr lang="en-US" dirty="0"/>
          </a:p>
        </p:txBody>
      </p:sp>
    </p:spTree>
    <p:extLst>
      <p:ext uri="{BB962C8B-B14F-4D97-AF65-F5344CB8AC3E}">
        <p14:creationId xmlns:p14="http://schemas.microsoft.com/office/powerpoint/2010/main" val="377684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6 Sets of PLDs</a:t>
            </a:r>
            <a:endParaRPr lang="en-US" sz="3600" dirty="0">
              <a:solidFill>
                <a:srgbClr val="0D6CB9"/>
              </a:solidFill>
              <a:latin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81E4EF02-1AA2-3007-13F4-24A7327A9463}"/>
              </a:ext>
            </a:extLst>
          </p:cNvPr>
          <p:cNvGraphicFramePr>
            <a:graphicFrameLocks noGrp="1"/>
          </p:cNvGraphicFramePr>
          <p:nvPr>
            <p:ph idx="1"/>
            <p:extLst>
              <p:ext uri="{D42A27DB-BD31-4B8C-83A1-F6EECF244321}">
                <p14:modId xmlns:p14="http://schemas.microsoft.com/office/powerpoint/2010/main" val="3608373711"/>
              </p:ext>
            </p:extLst>
          </p:nvPr>
        </p:nvGraphicFramePr>
        <p:xfrm>
          <a:off x="2790732" y="1384917"/>
          <a:ext cx="6974703" cy="4423435"/>
        </p:xfrm>
        <a:graphic>
          <a:graphicData uri="http://schemas.openxmlformats.org/drawingml/2006/table">
            <a:tbl>
              <a:tblPr firstRow="1" bandRow="1">
                <a:tableStyleId>{9DCAF9ED-07DC-4A11-8D7F-57B35C25682E}</a:tableStyleId>
              </a:tblPr>
              <a:tblGrid>
                <a:gridCol w="2854263">
                  <a:extLst>
                    <a:ext uri="{9D8B030D-6E8A-4147-A177-3AD203B41FA5}">
                      <a16:colId xmlns:a16="http://schemas.microsoft.com/office/drawing/2014/main" val="2465751925"/>
                    </a:ext>
                  </a:extLst>
                </a:gridCol>
                <a:gridCol w="4120440">
                  <a:extLst>
                    <a:ext uri="{9D8B030D-6E8A-4147-A177-3AD203B41FA5}">
                      <a16:colId xmlns:a16="http://schemas.microsoft.com/office/drawing/2014/main" val="4063266940"/>
                    </a:ext>
                  </a:extLst>
                </a:gridCol>
              </a:tblGrid>
              <a:tr h="665473">
                <a:tc>
                  <a:txBody>
                    <a:bodyPr/>
                    <a:lstStyle/>
                    <a:p>
                      <a:pPr algn="ctr"/>
                      <a:r>
                        <a:rPr lang="en-US" sz="3200" dirty="0">
                          <a:solidFill>
                            <a:schemeClr val="bg1"/>
                          </a:solidFill>
                        </a:rPr>
                        <a:t>Domain</a:t>
                      </a:r>
                    </a:p>
                  </a:txBody>
                  <a:tcPr anchor="ctr"/>
                </a:tc>
                <a:tc>
                  <a:txBody>
                    <a:bodyPr/>
                    <a:lstStyle/>
                    <a:p>
                      <a:pPr marL="0" indent="0" algn="ctr">
                        <a:buFont typeface="Wingdings" panose="05000000000000000000" pitchFamily="2" charset="2"/>
                        <a:buNone/>
                      </a:pPr>
                      <a:r>
                        <a:rPr lang="en-US" sz="3200" dirty="0">
                          <a:solidFill>
                            <a:schemeClr val="bg1"/>
                          </a:solidFill>
                        </a:rPr>
                        <a:t>Grade Level</a:t>
                      </a:r>
                    </a:p>
                  </a:txBody>
                  <a:tcPr/>
                </a:tc>
                <a:extLst>
                  <a:ext uri="{0D108BD9-81ED-4DB2-BD59-A6C34878D82A}">
                    <a16:rowId xmlns:a16="http://schemas.microsoft.com/office/drawing/2014/main" val="2968901663"/>
                  </a:ext>
                </a:extLst>
              </a:tr>
              <a:tr h="665473">
                <a:tc>
                  <a:txBody>
                    <a:bodyPr/>
                    <a:lstStyle/>
                    <a:p>
                      <a:r>
                        <a:rPr lang="en-US" sz="2800" dirty="0">
                          <a:solidFill>
                            <a:schemeClr val="tx1"/>
                          </a:solidFill>
                        </a:rPr>
                        <a:t>Listening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K–12</a:t>
                      </a:r>
                    </a:p>
                  </a:txBody>
                  <a:tcPr/>
                </a:tc>
                <a:extLst>
                  <a:ext uri="{0D108BD9-81ED-4DB2-BD59-A6C34878D82A}">
                    <a16:rowId xmlns:a16="http://schemas.microsoft.com/office/drawing/2014/main" val="1082521911"/>
                  </a:ext>
                </a:extLst>
              </a:tr>
              <a:tr h="665473">
                <a:tc>
                  <a:txBody>
                    <a:bodyPr/>
                    <a:lstStyle/>
                    <a:p>
                      <a:r>
                        <a:rPr lang="en-US" sz="2800" dirty="0">
                          <a:solidFill>
                            <a:schemeClr val="tx1"/>
                          </a:solidFill>
                        </a:rPr>
                        <a:t>Speaking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K–12</a:t>
                      </a:r>
                    </a:p>
                  </a:txBody>
                  <a:tcPr/>
                </a:tc>
                <a:extLst>
                  <a:ext uri="{0D108BD9-81ED-4DB2-BD59-A6C34878D82A}">
                    <a16:rowId xmlns:a16="http://schemas.microsoft.com/office/drawing/2014/main" val="2554391363"/>
                  </a:ext>
                </a:extLst>
              </a:tr>
              <a:tr h="1213508">
                <a:tc>
                  <a:txBody>
                    <a:bodyPr/>
                    <a:lstStyle/>
                    <a:p>
                      <a:r>
                        <a:rPr lang="en-US" sz="2800" dirty="0">
                          <a:solidFill>
                            <a:schemeClr val="tx1"/>
                          </a:solidFill>
                        </a:rPr>
                        <a:t>Reading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a:t>
                      </a:r>
                    </a:p>
                    <a:p>
                      <a:pPr marL="285750" indent="-285750" algn="l">
                        <a:buFont typeface="Wingdings" panose="05000000000000000000" pitchFamily="2" charset="2"/>
                        <a:buChar char="§"/>
                      </a:pPr>
                      <a:r>
                        <a:rPr lang="en-US" sz="2800" dirty="0">
                          <a:solidFill>
                            <a:schemeClr val="tx1"/>
                          </a:solidFill>
                        </a:rPr>
                        <a:t>Grades 2–12</a:t>
                      </a:r>
                    </a:p>
                  </a:txBody>
                  <a:tcPr/>
                </a:tc>
                <a:extLst>
                  <a:ext uri="{0D108BD9-81ED-4DB2-BD59-A6C34878D82A}">
                    <a16:rowId xmlns:a16="http://schemas.microsoft.com/office/drawing/2014/main" val="1371343304"/>
                  </a:ext>
                </a:extLst>
              </a:tr>
              <a:tr h="1213508">
                <a:tc>
                  <a:txBody>
                    <a:bodyPr/>
                    <a:lstStyle/>
                    <a:p>
                      <a:r>
                        <a:rPr lang="en-US" sz="2800" dirty="0">
                          <a:solidFill>
                            <a:schemeClr val="tx1"/>
                          </a:solidFill>
                        </a:rPr>
                        <a:t>Writing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a:t>
                      </a:r>
                    </a:p>
                    <a:p>
                      <a:pPr marL="285750" indent="-285750" algn="l">
                        <a:buFont typeface="Wingdings" panose="05000000000000000000" pitchFamily="2" charset="2"/>
                        <a:buChar char="§"/>
                      </a:pPr>
                      <a:r>
                        <a:rPr lang="en-US" sz="2800" dirty="0">
                          <a:solidFill>
                            <a:schemeClr val="tx1"/>
                          </a:solidFill>
                        </a:rPr>
                        <a:t>Grades 2–12</a:t>
                      </a:r>
                    </a:p>
                  </a:txBody>
                  <a:tcPr/>
                </a:tc>
                <a:extLst>
                  <a:ext uri="{0D108BD9-81ED-4DB2-BD59-A6C34878D82A}">
                    <a16:rowId xmlns:a16="http://schemas.microsoft.com/office/drawing/2014/main" val="2017314942"/>
                  </a:ext>
                </a:extLst>
              </a:tr>
            </a:tbl>
          </a:graphicData>
        </a:graphic>
      </p:graphicFrame>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287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2"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Speaker (Sample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61926" y="923925"/>
            <a:ext cx="11606478" cy="4883751"/>
          </a:xfrm>
        </p:spPr>
        <p:txBody>
          <a:bodyPr>
            <a:normAutofit fontScale="92500" lnSpcReduction="10000"/>
          </a:bodyPr>
          <a:lstStyle/>
          <a:p>
            <a:pPr marL="0" indent="0" algn="ctr">
              <a:spcAft>
                <a:spcPct val="20000"/>
              </a:spcAft>
              <a:buNone/>
            </a:pPr>
            <a:r>
              <a:rPr lang="en-US" altLang="en-US" sz="2600" i="1" dirty="0"/>
              <a:t>Sample 2: She is speaking about a story that was read aloud in class</a:t>
            </a:r>
          </a:p>
          <a:p>
            <a:pPr marL="0" indent="0" algn="ctr">
              <a:spcAft>
                <a:spcPct val="20000"/>
              </a:spcAft>
              <a:buNone/>
            </a:pPr>
            <a:endParaRPr lang="en-US" altLang="en-US" sz="2400" i="1" dirty="0"/>
          </a:p>
          <a:p>
            <a:pPr marL="0" indent="0">
              <a:spcAft>
                <a:spcPct val="20000"/>
              </a:spcAft>
              <a:buNone/>
            </a:pPr>
            <a:r>
              <a:rPr lang="en-US" altLang="en-US" sz="2800" b="1" dirty="0">
                <a:solidFill>
                  <a:srgbClr val="0D6CB9"/>
                </a:solidFill>
              </a:rPr>
              <a:t>Teacher: What do you notice?</a:t>
            </a:r>
          </a:p>
          <a:p>
            <a:pPr marL="0" indent="0">
              <a:spcAft>
                <a:spcPct val="20000"/>
              </a:spcAft>
              <a:buNone/>
            </a:pPr>
            <a:r>
              <a:rPr lang="en-US" altLang="en-US" sz="2800" b="1" dirty="0">
                <a:solidFill>
                  <a:srgbClr val="F16038"/>
                </a:solidFill>
              </a:rPr>
              <a:t>Student: The cat is scaring with the man. Cat is, the ca, the cat is scared. </a:t>
            </a:r>
          </a:p>
          <a:p>
            <a:pPr marL="0" indent="0">
              <a:spcAft>
                <a:spcPct val="20000"/>
              </a:spcAft>
              <a:buNone/>
            </a:pPr>
            <a:r>
              <a:rPr lang="en-US" altLang="en-US" sz="2800" b="1" dirty="0">
                <a:solidFill>
                  <a:srgbClr val="0D6CB9"/>
                </a:solidFill>
              </a:rPr>
              <a:t>Teacher: How can you tell the cat is scary?</a:t>
            </a:r>
          </a:p>
          <a:p>
            <a:pPr marL="0" indent="0">
              <a:spcAft>
                <a:spcPct val="20000"/>
              </a:spcAft>
              <a:buNone/>
            </a:pPr>
            <a:r>
              <a:rPr lang="en-US" altLang="en-US" sz="2800" b="1" dirty="0">
                <a:solidFill>
                  <a:srgbClr val="F16038"/>
                </a:solidFill>
              </a:rPr>
              <a:t>Student:  Because the man, man is being scary.</a:t>
            </a:r>
          </a:p>
          <a:p>
            <a:pPr marL="0" indent="0">
              <a:spcAft>
                <a:spcPct val="20000"/>
              </a:spcAft>
              <a:buNone/>
            </a:pPr>
            <a:r>
              <a:rPr lang="en-US" altLang="en-US" sz="2800" b="1" dirty="0">
                <a:solidFill>
                  <a:srgbClr val="0D6CB9"/>
                </a:solidFill>
              </a:rPr>
              <a:t>Teacher: The man does look like that. Can you tell me what the cat’s doing that shows you he is scary? </a:t>
            </a:r>
          </a:p>
          <a:p>
            <a:pPr marL="0" indent="0">
              <a:spcAft>
                <a:spcPct val="20000"/>
              </a:spcAft>
              <a:buNone/>
            </a:pPr>
            <a:r>
              <a:rPr lang="en-US" altLang="en-US" sz="2800" b="1" dirty="0">
                <a:solidFill>
                  <a:srgbClr val="F16038"/>
                </a:solidFill>
              </a:rPr>
              <a:t>Student: Umm…</a:t>
            </a:r>
          </a:p>
          <a:p>
            <a:pPr marL="0" indent="0">
              <a:spcAft>
                <a:spcPct val="20000"/>
              </a:spcAft>
              <a:buNone/>
            </a:pPr>
            <a:r>
              <a:rPr lang="en-US" altLang="en-US" sz="2800" b="1" dirty="0">
                <a:solidFill>
                  <a:srgbClr val="0D6CB9"/>
                </a:solidFill>
              </a:rPr>
              <a:t>Teacher: Or he’s scared?</a:t>
            </a:r>
          </a:p>
          <a:p>
            <a:pPr marL="0" indent="0">
              <a:spcAft>
                <a:spcPct val="20000"/>
              </a:spcAft>
              <a:buNone/>
            </a:pPr>
            <a:r>
              <a:rPr lang="en-US" altLang="en-US" sz="2800" b="1" dirty="0">
                <a:solidFill>
                  <a:srgbClr val="F16038"/>
                </a:solidFill>
              </a:rPr>
              <a:t>Student:  Yeah. He’s scared of the man.</a:t>
            </a:r>
          </a:p>
          <a:p>
            <a:pPr marL="0" indent="0">
              <a:spcAft>
                <a:spcPct val="20000"/>
              </a:spcAft>
              <a:buNone/>
            </a:pPr>
            <a:endParaRPr lang="en-US" altLang="en-US" sz="24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30</a:t>
            </a:fld>
            <a:endParaRPr lang="en-US" dirty="0"/>
          </a:p>
        </p:txBody>
      </p:sp>
    </p:spTree>
    <p:extLst>
      <p:ext uri="{BB962C8B-B14F-4D97-AF65-F5344CB8AC3E}">
        <p14:creationId xmlns:p14="http://schemas.microsoft.com/office/powerpoint/2010/main" val="58961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2"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Speaker (Sample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92722" y="981075"/>
            <a:ext cx="11675681" cy="4826601"/>
          </a:xfrm>
        </p:spPr>
        <p:txBody>
          <a:bodyPr/>
          <a:lstStyle/>
          <a:p>
            <a:pPr marL="0" indent="0" algn="ctr">
              <a:spcAft>
                <a:spcPct val="20000"/>
              </a:spcAft>
              <a:buNone/>
            </a:pPr>
            <a:r>
              <a:rPr lang="en-US" altLang="en-US" sz="2400" i="1" dirty="0"/>
              <a:t>Sample 3: She talks about the time she saw a fire.</a:t>
            </a:r>
          </a:p>
          <a:p>
            <a:pPr marL="0" indent="0" algn="ctr">
              <a:spcAft>
                <a:spcPct val="20000"/>
              </a:spcAft>
              <a:buNone/>
            </a:pPr>
            <a:endParaRPr lang="en-US" altLang="en-US" sz="2400" i="1" dirty="0"/>
          </a:p>
          <a:p>
            <a:pPr marL="0" indent="0">
              <a:spcAft>
                <a:spcPct val="20000"/>
              </a:spcAft>
              <a:buNone/>
            </a:pPr>
            <a:r>
              <a:rPr lang="en-US" altLang="en-US" sz="3200" b="1" dirty="0">
                <a:solidFill>
                  <a:srgbClr val="F16038"/>
                </a:solidFill>
              </a:rPr>
              <a:t>Student: Um, one day I was going to Chuck E. Cheese and I, I come in my house. I saw fire in another place and um, I saw fire, firemans and they were, they were taking outs the gir.., the babies. And I saw saw, I saw, I saw fireman, and…</a:t>
            </a:r>
          </a:p>
          <a:p>
            <a:pPr marL="0" indent="0">
              <a:spcAft>
                <a:spcPct val="20000"/>
              </a:spcAft>
              <a:buNone/>
            </a:pPr>
            <a:r>
              <a:rPr lang="en-US" altLang="en-US" sz="3200" b="1" dirty="0">
                <a:solidFill>
                  <a:srgbClr val="0D6CB9"/>
                </a:solidFill>
              </a:rPr>
              <a:t>Teacher: What was he doing?</a:t>
            </a:r>
          </a:p>
          <a:p>
            <a:pPr marL="0" indent="0">
              <a:spcAft>
                <a:spcPct val="20000"/>
              </a:spcAft>
              <a:buNone/>
            </a:pPr>
            <a:r>
              <a:rPr lang="en-US" altLang="en-US" sz="3200" b="1" dirty="0">
                <a:solidFill>
                  <a:srgbClr val="F16038"/>
                </a:solidFill>
              </a:rPr>
              <a:t>Student: He was putting a wa, water in the fire. </a:t>
            </a:r>
          </a:p>
          <a:p>
            <a:pPr marL="114300">
              <a:spcAft>
                <a:spcPct val="20000"/>
              </a:spcAft>
            </a:pPr>
            <a:endParaRPr lang="en-US" altLang="en-US" sz="26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31</a:t>
            </a:fld>
            <a:endParaRPr lang="en-US" dirty="0"/>
          </a:p>
        </p:txBody>
      </p:sp>
    </p:spTree>
    <p:extLst>
      <p:ext uri="{BB962C8B-B14F-4D97-AF65-F5344CB8AC3E}">
        <p14:creationId xmlns:p14="http://schemas.microsoft.com/office/powerpoint/2010/main" val="307500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Speaker (Sample 4)</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282938" y="1050324"/>
            <a:ext cx="11626123" cy="4362450"/>
          </a:xfrm>
        </p:spPr>
        <p:txBody>
          <a:bodyPr/>
          <a:lstStyle/>
          <a:p>
            <a:pPr marL="0" indent="0" algn="ctr">
              <a:spcAft>
                <a:spcPct val="20000"/>
              </a:spcAft>
              <a:buNone/>
            </a:pPr>
            <a:r>
              <a:rPr lang="en-US" altLang="en-US" sz="2400" i="1" dirty="0"/>
              <a:t>Sample 4: She speaks in a group discussion about a book.</a:t>
            </a:r>
          </a:p>
          <a:p>
            <a:pPr marL="0" indent="0" algn="ctr">
              <a:spcAft>
                <a:spcPct val="20000"/>
              </a:spcAft>
              <a:buNone/>
            </a:pPr>
            <a:endParaRPr lang="en-US" altLang="en-US" sz="2400" i="1" dirty="0"/>
          </a:p>
          <a:p>
            <a:pPr marL="0" indent="0">
              <a:spcAft>
                <a:spcPct val="20000"/>
              </a:spcAft>
              <a:buNone/>
            </a:pPr>
            <a:r>
              <a:rPr lang="en-US" altLang="en-US" sz="3200" b="1" dirty="0">
                <a:solidFill>
                  <a:srgbClr val="0D6CB9"/>
                </a:solidFill>
              </a:rPr>
              <a:t>Teacher: Can you think of an idea why he might be upset?</a:t>
            </a:r>
            <a:endParaRPr lang="en-US" altLang="en-US" sz="3200" b="1" dirty="0"/>
          </a:p>
          <a:p>
            <a:pPr marL="0" indent="0">
              <a:spcAft>
                <a:spcPct val="20000"/>
              </a:spcAft>
              <a:buNone/>
            </a:pPr>
            <a:r>
              <a:rPr lang="en-US" altLang="en-US" sz="3200" b="1" dirty="0">
                <a:solidFill>
                  <a:srgbClr val="F16038"/>
                </a:solidFill>
              </a:rPr>
              <a:t>Student: Because um, the, the, the…</a:t>
            </a:r>
            <a:endParaRPr lang="en-US" altLang="en-US" sz="3200" b="1" dirty="0">
              <a:solidFill>
                <a:srgbClr val="DA466D"/>
              </a:solidFill>
            </a:endParaRPr>
          </a:p>
          <a:p>
            <a:pPr marL="0" indent="0">
              <a:spcAft>
                <a:spcPct val="20000"/>
              </a:spcAft>
              <a:buNone/>
            </a:pPr>
            <a:r>
              <a:rPr lang="en-US" altLang="en-US" sz="3200" b="1" dirty="0">
                <a:solidFill>
                  <a:srgbClr val="0D6CB9"/>
                </a:solidFill>
              </a:rPr>
              <a:t>Other student: The lady.</a:t>
            </a:r>
            <a:endParaRPr lang="en-US" altLang="en-US" sz="3200" b="1" dirty="0"/>
          </a:p>
          <a:p>
            <a:pPr marL="0" indent="0">
              <a:spcAft>
                <a:spcPct val="20000"/>
              </a:spcAft>
              <a:buNone/>
            </a:pPr>
            <a:r>
              <a:rPr lang="en-US" altLang="en-US" sz="3200" b="1" dirty="0">
                <a:solidFill>
                  <a:srgbClr val="F16038"/>
                </a:solidFill>
              </a:rPr>
              <a:t>Student: Yeah, lady. The man is…no, the grump, grumpy is mad at the lady because she give her a food. That’s why he’s so angry.</a:t>
            </a:r>
          </a:p>
          <a:p>
            <a:pPr marL="114300">
              <a:spcAft>
                <a:spcPct val="20000"/>
              </a:spcAft>
            </a:pPr>
            <a:endParaRPr lang="en-US" altLang="en-US" sz="2200" i="1" dirty="0"/>
          </a:p>
          <a:p>
            <a:pPr marL="114300">
              <a:spcAft>
                <a:spcPct val="20000"/>
              </a:spcAft>
            </a:pPr>
            <a:endParaRPr lang="en-US" altLang="en-US" sz="22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32</a:t>
            </a:fld>
            <a:endParaRPr lang="en-US" dirty="0"/>
          </a:p>
        </p:txBody>
      </p:sp>
    </p:spTree>
    <p:extLst>
      <p:ext uri="{BB962C8B-B14F-4D97-AF65-F5344CB8AC3E}">
        <p14:creationId xmlns:p14="http://schemas.microsoft.com/office/powerpoint/2010/main" val="41681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7"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High Speaker (Sample 1)</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83197" y="895350"/>
            <a:ext cx="12108803" cy="5200650"/>
          </a:xfrm>
        </p:spPr>
        <p:txBody>
          <a:bodyPr>
            <a:normAutofit/>
          </a:bodyPr>
          <a:lstStyle/>
          <a:p>
            <a:pPr marL="0" indent="0" algn="ctr">
              <a:buNone/>
            </a:pPr>
            <a:r>
              <a:rPr lang="en-US" altLang="en-US" sz="2300" i="1" dirty="0"/>
              <a:t>Sample 1: The student is asked to feel an object in a bag and describe it. The object is a clothespin.</a:t>
            </a:r>
          </a:p>
          <a:p>
            <a:pPr marL="0" indent="0" algn="ctr">
              <a:buNone/>
            </a:pPr>
            <a:endParaRPr lang="en-US" altLang="en-US" sz="2300" i="1" dirty="0"/>
          </a:p>
          <a:p>
            <a:pPr marL="0" indent="0">
              <a:buNone/>
            </a:pPr>
            <a:r>
              <a:rPr lang="en-US" altLang="en-US" sz="3200" b="1" dirty="0">
                <a:solidFill>
                  <a:srgbClr val="0D6CB9"/>
                </a:solidFill>
              </a:rPr>
              <a:t>Teacher: Tell us what it feels like.</a:t>
            </a:r>
          </a:p>
          <a:p>
            <a:pPr marL="0" indent="0">
              <a:buNone/>
            </a:pPr>
            <a:r>
              <a:rPr lang="en-US" altLang="en-US" sz="3200" b="1" dirty="0">
                <a:solidFill>
                  <a:srgbClr val="F16038"/>
                </a:solidFill>
              </a:rPr>
              <a:t>Student: It’s a hanger. It hangs clothes.</a:t>
            </a:r>
          </a:p>
          <a:p>
            <a:pPr marL="0" indent="0">
              <a:buNone/>
            </a:pPr>
            <a:r>
              <a:rPr lang="en-US" altLang="en-US" sz="3200" b="1" dirty="0">
                <a:solidFill>
                  <a:srgbClr val="0D6CB9"/>
                </a:solidFill>
              </a:rPr>
              <a:t>Teacher: Ohhhhh. How did you know that?</a:t>
            </a:r>
          </a:p>
          <a:p>
            <a:pPr marL="0" indent="0">
              <a:buNone/>
            </a:pPr>
            <a:r>
              <a:rPr lang="en-US" altLang="en-US" sz="3200" b="1" dirty="0">
                <a:solidFill>
                  <a:srgbClr val="F16038"/>
                </a:solidFill>
              </a:rPr>
              <a:t>Student: I knew, I just know cuz I’m feeling it.</a:t>
            </a:r>
          </a:p>
          <a:p>
            <a:pPr marL="0" indent="0">
              <a:buNone/>
            </a:pPr>
            <a:r>
              <a:rPr lang="en-US" altLang="en-US" sz="3200" b="1" dirty="0">
                <a:solidFill>
                  <a:srgbClr val="0D6CB9"/>
                </a:solidFill>
              </a:rPr>
              <a:t>Teacher: You’re feeling it.</a:t>
            </a:r>
          </a:p>
          <a:p>
            <a:pPr marL="0" indent="0">
              <a:buNone/>
            </a:pPr>
            <a:r>
              <a:rPr lang="en-US" altLang="en-US" sz="3200" b="1" dirty="0">
                <a:solidFill>
                  <a:srgbClr val="F16038"/>
                </a:solidFill>
              </a:rPr>
              <a:t>Student: And it’s hard.</a:t>
            </a:r>
          </a:p>
          <a:p>
            <a:pPr marL="0" indent="0">
              <a:buNone/>
            </a:pPr>
            <a:r>
              <a:rPr lang="en-US" altLang="en-US" sz="3200" b="1" dirty="0">
                <a:solidFill>
                  <a:srgbClr val="0D6CB9"/>
                </a:solidFill>
              </a:rPr>
              <a:t>Teacher: Ok, it’s hard. What else does it feel like?</a:t>
            </a:r>
          </a:p>
          <a:p>
            <a:pPr marL="0" indent="0">
              <a:buNone/>
            </a:pPr>
            <a:r>
              <a:rPr lang="en-US" altLang="en-US" sz="3200" b="1" dirty="0">
                <a:solidFill>
                  <a:srgbClr val="F16038"/>
                </a:solidFill>
              </a:rPr>
              <a:t>Student: And it, it claps the clothes on it, it dries…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33</a:t>
            </a:fld>
            <a:endParaRPr lang="en-US" dirty="0"/>
          </a:p>
        </p:txBody>
      </p:sp>
    </p:spTree>
    <p:extLst>
      <p:ext uri="{BB962C8B-B14F-4D97-AF65-F5344CB8AC3E}">
        <p14:creationId xmlns:p14="http://schemas.microsoft.com/office/powerpoint/2010/main" val="207985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7" y="0"/>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High Speaker (Sample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71451" y="742949"/>
            <a:ext cx="11606478" cy="5267325"/>
          </a:xfrm>
        </p:spPr>
        <p:txBody>
          <a:bodyPr>
            <a:normAutofit fontScale="25000" lnSpcReduction="20000"/>
          </a:bodyPr>
          <a:lstStyle/>
          <a:p>
            <a:pPr marL="0" indent="0" algn="ctr">
              <a:spcAft>
                <a:spcPct val="20000"/>
              </a:spcAft>
              <a:buNone/>
            </a:pPr>
            <a:r>
              <a:rPr lang="en-US" altLang="en-US" sz="9600" i="1" dirty="0"/>
              <a:t>Sample 2: He describes what happened when he and his family went to the beach.</a:t>
            </a:r>
          </a:p>
          <a:p>
            <a:pPr marL="0" indent="0" algn="ctr">
              <a:spcAft>
                <a:spcPct val="20000"/>
              </a:spcAft>
              <a:buNone/>
            </a:pPr>
            <a:endParaRPr lang="en-US" altLang="en-US" sz="9600" i="1" dirty="0"/>
          </a:p>
          <a:p>
            <a:pPr marL="0" indent="0">
              <a:lnSpc>
                <a:spcPct val="120000"/>
              </a:lnSpc>
              <a:buNone/>
            </a:pPr>
            <a:r>
              <a:rPr lang="en-US" altLang="en-US" sz="8000" b="1" dirty="0">
                <a:solidFill>
                  <a:srgbClr val="0D6CB9"/>
                </a:solidFill>
              </a:rPr>
              <a:t>Teacher: That sounds really nice.</a:t>
            </a:r>
          </a:p>
          <a:p>
            <a:pPr marL="0" indent="0">
              <a:lnSpc>
                <a:spcPct val="120000"/>
              </a:lnSpc>
              <a:buNone/>
            </a:pPr>
            <a:r>
              <a:rPr lang="en-US" altLang="en-US" sz="8000" b="1" dirty="0">
                <a:solidFill>
                  <a:srgbClr val="F16038"/>
                </a:solidFill>
              </a:rPr>
              <a:t>Student: Cuz I been there.</a:t>
            </a:r>
          </a:p>
          <a:p>
            <a:pPr marL="0" indent="0">
              <a:lnSpc>
                <a:spcPct val="120000"/>
              </a:lnSpc>
              <a:buNone/>
            </a:pPr>
            <a:r>
              <a:rPr lang="en-US" altLang="en-US" sz="8000" b="1" dirty="0">
                <a:solidFill>
                  <a:srgbClr val="0D6CB9"/>
                </a:solidFill>
              </a:rPr>
              <a:t>Teacher: You’ve been to the beach?</a:t>
            </a:r>
          </a:p>
          <a:p>
            <a:pPr marL="0" indent="0">
              <a:lnSpc>
                <a:spcPct val="120000"/>
              </a:lnSpc>
              <a:buNone/>
            </a:pPr>
            <a:r>
              <a:rPr lang="en-US" altLang="en-US" sz="8000" b="1" dirty="0">
                <a:solidFill>
                  <a:srgbClr val="F16038"/>
                </a:solidFill>
              </a:rPr>
              <a:t>(Student nods)</a:t>
            </a:r>
          </a:p>
          <a:p>
            <a:pPr marL="0" indent="0">
              <a:lnSpc>
                <a:spcPct val="120000"/>
              </a:lnSpc>
              <a:buNone/>
            </a:pPr>
            <a:r>
              <a:rPr lang="en-US" altLang="en-US" sz="8000" b="1" dirty="0">
                <a:solidFill>
                  <a:srgbClr val="0D6CB9"/>
                </a:solidFill>
              </a:rPr>
              <a:t>Teacher: Do you like it?</a:t>
            </a:r>
          </a:p>
          <a:p>
            <a:pPr marL="0" indent="0">
              <a:lnSpc>
                <a:spcPct val="120000"/>
              </a:lnSpc>
              <a:buNone/>
            </a:pPr>
            <a:r>
              <a:rPr lang="en-US" altLang="en-US" sz="8000" b="1" dirty="0">
                <a:solidFill>
                  <a:srgbClr val="F16038"/>
                </a:solidFill>
              </a:rPr>
              <a:t>Student: Yeah, it was funner…You could see crabs. And my brother, my big one, he um, he got bit. He got snatched by the crab in his foot.</a:t>
            </a:r>
          </a:p>
          <a:p>
            <a:pPr marL="0" indent="0">
              <a:lnSpc>
                <a:spcPct val="120000"/>
              </a:lnSpc>
              <a:buNone/>
            </a:pPr>
            <a:r>
              <a:rPr lang="en-US" altLang="en-US" sz="8000" b="1" dirty="0">
                <a:solidFill>
                  <a:srgbClr val="0D6CB9"/>
                </a:solidFill>
              </a:rPr>
              <a:t>Teacher: Ohhhhh.</a:t>
            </a:r>
          </a:p>
          <a:p>
            <a:pPr marL="0" indent="0">
              <a:lnSpc>
                <a:spcPct val="120000"/>
              </a:lnSpc>
              <a:buNone/>
            </a:pPr>
            <a:r>
              <a:rPr lang="en-US" altLang="en-US" sz="8000" b="1" dirty="0">
                <a:solidFill>
                  <a:srgbClr val="F16038"/>
                </a:solidFill>
              </a:rPr>
              <a:t>Student: (giggles) It hurted. And we put him in the cup and it stinked and we had to put him somewhere but he died already.</a:t>
            </a:r>
          </a:p>
          <a:p>
            <a:pPr marL="0" indent="0">
              <a:lnSpc>
                <a:spcPct val="120000"/>
              </a:lnSpc>
              <a:buNone/>
            </a:pPr>
            <a:r>
              <a:rPr lang="en-US" altLang="en-US" sz="8000" b="1" dirty="0">
                <a:solidFill>
                  <a:srgbClr val="0D6CB9"/>
                </a:solidFill>
              </a:rPr>
              <a:t>Teacher: Would you still want a beach near your house when you grow up?</a:t>
            </a:r>
          </a:p>
          <a:p>
            <a:pPr marL="0" indent="0">
              <a:lnSpc>
                <a:spcPct val="120000"/>
              </a:lnSpc>
              <a:buNone/>
            </a:pPr>
            <a:r>
              <a:rPr lang="en-US" altLang="en-US" sz="8000" b="1" dirty="0">
                <a:solidFill>
                  <a:srgbClr val="F16038"/>
                </a:solidFill>
              </a:rPr>
              <a:t>Student: Yeah.</a:t>
            </a:r>
          </a:p>
          <a:p>
            <a:pPr marL="0" indent="0">
              <a:lnSpc>
                <a:spcPct val="120000"/>
              </a:lnSpc>
              <a:buNone/>
            </a:pPr>
            <a:r>
              <a:rPr lang="en-US" altLang="en-US" sz="8000" b="1" dirty="0">
                <a:solidFill>
                  <a:srgbClr val="0D6CB9"/>
                </a:solidFill>
              </a:rPr>
              <a:t>Teacher: Even if that happened?</a:t>
            </a:r>
          </a:p>
          <a:p>
            <a:pPr marL="0" indent="0">
              <a:lnSpc>
                <a:spcPct val="120000"/>
              </a:lnSpc>
              <a:buNone/>
            </a:pPr>
            <a:r>
              <a:rPr lang="en-US" altLang="en-US" sz="8000" b="1" dirty="0">
                <a:solidFill>
                  <a:srgbClr val="F16038"/>
                </a:solidFill>
              </a:rPr>
              <a:t>Student: Yeah, I would.</a:t>
            </a:r>
          </a:p>
          <a:p>
            <a:pPr marL="0" indent="0">
              <a:buNone/>
            </a:pPr>
            <a:endParaRPr lang="en-US" altLang="en-US" sz="2400" b="1" dirty="0">
              <a:solidFill>
                <a:srgbClr val="DA466D"/>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34</a:t>
            </a:fld>
            <a:endParaRPr lang="en-US" dirty="0"/>
          </a:p>
        </p:txBody>
      </p:sp>
    </p:spTree>
    <p:extLst>
      <p:ext uri="{BB962C8B-B14F-4D97-AF65-F5344CB8AC3E}">
        <p14:creationId xmlns:p14="http://schemas.microsoft.com/office/powerpoint/2010/main" val="220127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2"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High Speaker (Sample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296037" y="768064"/>
            <a:ext cx="11329491" cy="5156485"/>
          </a:xfrm>
        </p:spPr>
        <p:txBody>
          <a:bodyPr>
            <a:normAutofit/>
          </a:bodyPr>
          <a:lstStyle/>
          <a:p>
            <a:pPr marL="0" indent="0" algn="ctr">
              <a:buNone/>
            </a:pPr>
            <a:r>
              <a:rPr lang="en-US" altLang="en-US" sz="2400" i="1" dirty="0"/>
              <a:t>Sample 3: He tells his teacher about going fishing with his dad and brother.</a:t>
            </a:r>
          </a:p>
          <a:p>
            <a:pPr marL="0" indent="0" algn="ctr">
              <a:buNone/>
            </a:pPr>
            <a:endParaRPr lang="en-US" altLang="en-US" sz="2400" b="1" dirty="0"/>
          </a:p>
          <a:p>
            <a:pPr marL="0" indent="0">
              <a:buNone/>
            </a:pPr>
            <a:r>
              <a:rPr lang="en-US" altLang="en-US" sz="2800" b="1" dirty="0">
                <a:solidFill>
                  <a:srgbClr val="F16038"/>
                </a:solidFill>
              </a:rPr>
              <a:t>Student: Miss, yesterday, we were at fishing, and after that, we went to…, we caught a lot of fish, me and my big, my brother, his fishing rod wasn’t working.</a:t>
            </a:r>
          </a:p>
          <a:p>
            <a:pPr marL="0" indent="0">
              <a:buNone/>
            </a:pPr>
            <a:r>
              <a:rPr lang="en-US" altLang="en-US" sz="2800" b="1" dirty="0">
                <a:solidFill>
                  <a:srgbClr val="0D6CB9"/>
                </a:solidFill>
              </a:rPr>
              <a:t>Teacher: His fishing rod wasn’t working?</a:t>
            </a:r>
          </a:p>
          <a:p>
            <a:pPr marL="0" indent="0">
              <a:buNone/>
            </a:pPr>
            <a:r>
              <a:rPr lang="en-US" altLang="en-US" sz="2800" b="1" dirty="0">
                <a:solidFill>
                  <a:srgbClr val="F16038"/>
                </a:solidFill>
              </a:rPr>
              <a:t>Student: Yeah.</a:t>
            </a:r>
          </a:p>
          <a:p>
            <a:pPr marL="0" indent="0">
              <a:buNone/>
            </a:pPr>
            <a:r>
              <a:rPr lang="en-US" altLang="en-US" sz="2800" b="1" dirty="0">
                <a:solidFill>
                  <a:srgbClr val="0D6CB9"/>
                </a:solidFill>
              </a:rPr>
              <a:t>Teacher: And then?</a:t>
            </a:r>
          </a:p>
          <a:p>
            <a:pPr marL="0" indent="0">
              <a:buNone/>
            </a:pPr>
            <a:r>
              <a:rPr lang="en-US" altLang="en-US" sz="2800" b="1" dirty="0">
                <a:solidFill>
                  <a:srgbClr val="F16038"/>
                </a:solidFill>
              </a:rPr>
              <a:t>Student: After that, we caught a lot of fish, me and my little brother. He caught a lot, he caught a big fish and I caught a catfish, and another one, and my big brother… </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35</a:t>
            </a:fld>
            <a:endParaRPr lang="en-US" dirty="0"/>
          </a:p>
        </p:txBody>
      </p:sp>
    </p:spTree>
    <p:extLst>
      <p:ext uri="{BB962C8B-B14F-4D97-AF65-F5344CB8AC3E}">
        <p14:creationId xmlns:p14="http://schemas.microsoft.com/office/powerpoint/2010/main" val="2224525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2"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Grade 1 Advanced High Speaker (Sample 4)</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86413" y="910939"/>
            <a:ext cx="12031915" cy="5042185"/>
          </a:xfrm>
        </p:spPr>
        <p:txBody>
          <a:bodyPr>
            <a:normAutofit/>
          </a:bodyPr>
          <a:lstStyle/>
          <a:p>
            <a:pPr marL="0" indent="0" algn="ctr">
              <a:spcAft>
                <a:spcPct val="20000"/>
              </a:spcAft>
              <a:buNone/>
            </a:pPr>
            <a:r>
              <a:rPr lang="en-US" altLang="en-US" sz="2400" i="1" dirty="0"/>
              <a:t>Sample 4: He responds to a question about birthday parties.</a:t>
            </a:r>
          </a:p>
          <a:p>
            <a:pPr marL="0" indent="0" algn="ctr">
              <a:spcAft>
                <a:spcPct val="20000"/>
              </a:spcAft>
              <a:buNone/>
            </a:pPr>
            <a:endParaRPr lang="en-US" altLang="en-US" sz="2400" i="1" dirty="0"/>
          </a:p>
          <a:p>
            <a:pPr marL="0" indent="0">
              <a:buNone/>
            </a:pPr>
            <a:r>
              <a:rPr lang="en-US" altLang="en-US" sz="2400" b="1" dirty="0">
                <a:solidFill>
                  <a:srgbClr val="0D6CB9"/>
                </a:solidFill>
              </a:rPr>
              <a:t>Teacher: So have you had a lot of parties? Birthday parties?</a:t>
            </a:r>
          </a:p>
          <a:p>
            <a:pPr marL="0" indent="0">
              <a:buNone/>
            </a:pPr>
            <a:r>
              <a:rPr lang="en-US" altLang="en-US" sz="2400" b="1" dirty="0">
                <a:solidFill>
                  <a:srgbClr val="F16038"/>
                </a:solidFill>
              </a:rPr>
              <a:t>Student: (nods) Yeah.</a:t>
            </a:r>
          </a:p>
          <a:p>
            <a:pPr marL="0" indent="0">
              <a:buNone/>
            </a:pPr>
            <a:r>
              <a:rPr lang="en-US" altLang="en-US" sz="2400" b="1" dirty="0">
                <a:solidFill>
                  <a:srgbClr val="0D6CB9"/>
                </a:solidFill>
              </a:rPr>
              <a:t>Teacher: How about you? Have you gone to other people’s birthday parties?</a:t>
            </a:r>
          </a:p>
          <a:p>
            <a:pPr marL="0" indent="0">
              <a:buNone/>
            </a:pPr>
            <a:r>
              <a:rPr lang="en-US" altLang="en-US" sz="2400" b="1" dirty="0">
                <a:solidFill>
                  <a:srgbClr val="F16038"/>
                </a:solidFill>
              </a:rPr>
              <a:t>Student: (nods) Uh huh. Always.</a:t>
            </a:r>
          </a:p>
          <a:p>
            <a:pPr marL="0" indent="0">
              <a:buNone/>
            </a:pPr>
            <a:r>
              <a:rPr lang="en-US" altLang="en-US" sz="2400" b="1" dirty="0">
                <a:solidFill>
                  <a:srgbClr val="0D6CB9"/>
                </a:solidFill>
              </a:rPr>
              <a:t>Teacher: You always go?</a:t>
            </a:r>
          </a:p>
          <a:p>
            <a:pPr marL="0" indent="0">
              <a:buNone/>
            </a:pPr>
            <a:r>
              <a:rPr lang="en-US" altLang="en-US" sz="2400" b="1" dirty="0">
                <a:solidFill>
                  <a:srgbClr val="F16038"/>
                </a:solidFill>
              </a:rPr>
              <a:t>Student: Uh huh.</a:t>
            </a:r>
          </a:p>
          <a:p>
            <a:pPr marL="0" indent="0">
              <a:buNone/>
            </a:pPr>
            <a:r>
              <a:rPr lang="en-US" altLang="en-US" sz="2400" b="1" dirty="0">
                <a:solidFill>
                  <a:srgbClr val="0D6CB9"/>
                </a:solidFill>
              </a:rPr>
              <a:t>Teacher: Do you like them?</a:t>
            </a:r>
          </a:p>
          <a:p>
            <a:pPr marL="0" indent="0">
              <a:buNone/>
            </a:pPr>
            <a:r>
              <a:rPr lang="en-US" altLang="en-US" sz="2400" b="1" dirty="0">
                <a:solidFill>
                  <a:srgbClr val="F16038"/>
                </a:solidFill>
              </a:rPr>
              <a:t>Student: Yeah, I been to my cousin, Isa, she was little, and we played games, played basketball, and baby thing for they could play too, and they had um, a bouncer, only for big kids, and they had a little one too.</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36</a:t>
            </a:fld>
            <a:endParaRPr lang="en-US" dirty="0"/>
          </a:p>
        </p:txBody>
      </p:sp>
    </p:spTree>
    <p:extLst>
      <p:ext uri="{BB962C8B-B14F-4D97-AF65-F5344CB8AC3E}">
        <p14:creationId xmlns:p14="http://schemas.microsoft.com/office/powerpoint/2010/main" val="2504300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11" y="0"/>
            <a:ext cx="12131389"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ELPS-TELPAS Proficiency Level Descriptors Grades K–1 Reading</a:t>
            </a:r>
            <a:endParaRPr lang="en-US" sz="3600" dirty="0">
              <a:solidFill>
                <a:srgbClr val="0D6CB9"/>
              </a:solidFill>
              <a:latin typeface="Calibri" panose="020F0502020204030204" pitchFamily="34" charset="0"/>
              <a:cs typeface="Calibri" panose="020F0502020204030204" pitchFamily="34" charset="0"/>
            </a:endParaRPr>
          </a:p>
        </p:txBody>
      </p:sp>
      <p:pic>
        <p:nvPicPr>
          <p:cNvPr id="7" name="Picture 6" descr="A screenshot of the ELPS-TELPAS proficiency level descriptors for the K-1 reading domain">
            <a:extLst>
              <a:ext uri="{FF2B5EF4-FFF2-40B4-BE49-F238E27FC236}">
                <a16:creationId xmlns:a16="http://schemas.microsoft.com/office/drawing/2014/main" id="{B836B7BF-442B-F439-298C-003D9333D11F}"/>
              </a:ext>
            </a:extLst>
          </p:cNvPr>
          <p:cNvPicPr>
            <a:picLocks noChangeAspect="1"/>
          </p:cNvPicPr>
          <p:nvPr/>
        </p:nvPicPr>
        <p:blipFill rotWithShape="1">
          <a:blip r:embed="rId3"/>
          <a:srcRect l="16779" t="17133" r="18073" b="10705"/>
          <a:stretch/>
        </p:blipFill>
        <p:spPr bwMode="auto">
          <a:xfrm>
            <a:off x="2229908" y="790575"/>
            <a:ext cx="7477655" cy="5176837"/>
          </a:xfrm>
          <a:prstGeom prst="rect">
            <a:avLst/>
          </a:prstGeom>
          <a:ln>
            <a:solidFill>
              <a:schemeClr val="bg2">
                <a:lumMod val="90000"/>
              </a:schemeClr>
            </a:solidFill>
          </a:ln>
          <a:extLst>
            <a:ext uri="{53640926-AAD7-44D8-BBD7-CCE9431645EC}">
              <a14:shadowObscured xmlns:a14="http://schemas.microsoft.com/office/drawing/2010/main"/>
            </a:ext>
          </a:extLst>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37</a:t>
            </a:fld>
            <a:endParaRPr lang="en-US" dirty="0"/>
          </a:p>
        </p:txBody>
      </p:sp>
    </p:spTree>
    <p:extLst>
      <p:ext uri="{BB962C8B-B14F-4D97-AF65-F5344CB8AC3E}">
        <p14:creationId xmlns:p14="http://schemas.microsoft.com/office/powerpoint/2010/main" val="331652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99" y="87986"/>
            <a:ext cx="12089634" cy="962338"/>
          </a:xfrm>
        </p:spPr>
        <p:txBody>
          <a:bodyPr>
            <a:noAutofit/>
          </a:bodyPr>
          <a:lstStyle/>
          <a:p>
            <a:r>
              <a:rPr lang="en-US" altLang="en-US" sz="3400" dirty="0">
                <a:solidFill>
                  <a:srgbClr val="0D6CB9"/>
                </a:solidFill>
                <a:latin typeface="Calibri" panose="020F0502020204030204" pitchFamily="34" charset="0"/>
                <a:cs typeface="Calibri" panose="020F0502020204030204" pitchFamily="34" charset="0"/>
              </a:rPr>
              <a:t>Reflect on how well the student understands the English used during activities such as:</a:t>
            </a:r>
            <a:endParaRPr lang="en-US" sz="34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8912" y="1209674"/>
            <a:ext cx="11329491" cy="4598001"/>
          </a:xfrm>
        </p:spPr>
        <p:txBody>
          <a:bodyPr/>
          <a:lstStyle/>
          <a:p>
            <a:pPr marL="457200" indent="-457200">
              <a:buClr>
                <a:schemeClr val="accent2"/>
              </a:buClr>
              <a:buFont typeface="Wingdings" panose="05000000000000000000" pitchFamily="2" charset="2"/>
              <a:buChar char="§"/>
            </a:pPr>
            <a:r>
              <a:rPr lang="en-US" altLang="en-US" sz="3200" dirty="0">
                <a:solidFill>
                  <a:srgbClr val="0D6CB9"/>
                </a:solidFill>
              </a:rPr>
              <a:t>Paired reading</a:t>
            </a:r>
          </a:p>
          <a:p>
            <a:pPr marL="457200" indent="-457200">
              <a:buClr>
                <a:schemeClr val="accent2"/>
              </a:buClr>
              <a:buFont typeface="Wingdings" panose="05000000000000000000" pitchFamily="2" charset="2"/>
              <a:buChar char="§"/>
            </a:pPr>
            <a:r>
              <a:rPr lang="en-US" altLang="en-US" sz="3200" dirty="0">
                <a:solidFill>
                  <a:srgbClr val="0D6CB9"/>
                </a:solidFill>
              </a:rPr>
              <a:t>Sing-alongs and read-alongs, including chants and poems</a:t>
            </a:r>
          </a:p>
          <a:p>
            <a:pPr marL="457200" indent="-457200">
              <a:buClr>
                <a:schemeClr val="accent2"/>
              </a:buClr>
              <a:buFont typeface="Wingdings" panose="05000000000000000000" pitchFamily="2" charset="2"/>
              <a:buChar char="§"/>
            </a:pPr>
            <a:r>
              <a:rPr lang="en-US" altLang="en-US" sz="3200" dirty="0">
                <a:solidFill>
                  <a:srgbClr val="0D6CB9"/>
                </a:solidFill>
              </a:rPr>
              <a:t>Shared reading with big books, charts, overhead transparencies, other displays</a:t>
            </a:r>
          </a:p>
          <a:p>
            <a:pPr marL="457200" indent="-457200">
              <a:buClr>
                <a:schemeClr val="accent2"/>
              </a:buClr>
              <a:buFont typeface="Wingdings" panose="05000000000000000000" pitchFamily="2" charset="2"/>
              <a:buChar char="§"/>
            </a:pPr>
            <a:r>
              <a:rPr lang="en-US" altLang="en-US" sz="3200" dirty="0">
                <a:solidFill>
                  <a:srgbClr val="0D6CB9"/>
                </a:solidFill>
              </a:rPr>
              <a:t>Guided reading with leveled readers</a:t>
            </a:r>
          </a:p>
          <a:p>
            <a:pPr marL="457200" indent="-457200">
              <a:buClr>
                <a:schemeClr val="accent2"/>
              </a:buClr>
              <a:buFont typeface="Wingdings" panose="05000000000000000000" pitchFamily="2" charset="2"/>
              <a:buChar char="§"/>
            </a:pPr>
            <a:r>
              <a:rPr lang="en-US" altLang="en-US" sz="3200" dirty="0">
                <a:solidFill>
                  <a:srgbClr val="0D6CB9"/>
                </a:solidFill>
              </a:rPr>
              <a:t>Reading subject-area texts and related materials</a:t>
            </a:r>
          </a:p>
          <a:p>
            <a:pPr marL="457200" indent="-457200">
              <a:buClr>
                <a:schemeClr val="accent2"/>
              </a:buClr>
              <a:buFont typeface="Wingdings" panose="05000000000000000000" pitchFamily="2" charset="2"/>
              <a:buChar char="§"/>
            </a:pPr>
            <a:r>
              <a:rPr lang="en-US" altLang="en-US" sz="3200" dirty="0">
                <a:solidFill>
                  <a:srgbClr val="0D6CB9"/>
                </a:solidFill>
              </a:rPr>
              <a:t>Independent reading </a:t>
            </a:r>
          </a:p>
          <a:p>
            <a:pPr marL="457200" indent="-457200">
              <a:buClr>
                <a:schemeClr val="accent2"/>
              </a:buClr>
              <a:buFont typeface="Wingdings" panose="05000000000000000000" pitchFamily="2" charset="2"/>
              <a:buChar char="§"/>
            </a:pPr>
            <a:r>
              <a:rPr lang="en-US" altLang="en-US" sz="3200" dirty="0">
                <a:solidFill>
                  <a:srgbClr val="0D6CB9"/>
                </a:solidFill>
              </a:rPr>
              <a:t>Cooperative group work</a:t>
            </a:r>
          </a:p>
          <a:p>
            <a:pPr marL="457200" indent="-457200">
              <a:buClr>
                <a:schemeClr val="accent2"/>
              </a:buClr>
              <a:buFont typeface="Wingdings" panose="05000000000000000000" pitchFamily="2" charset="2"/>
              <a:buChar char="§"/>
            </a:pPr>
            <a:r>
              <a:rPr lang="en-US" altLang="en-US" sz="3200" dirty="0">
                <a:solidFill>
                  <a:srgbClr val="0D6CB9"/>
                </a:solidFill>
              </a:rPr>
              <a:t>Reading response journals </a:t>
            </a:r>
          </a:p>
          <a:p>
            <a:endParaRPr lang="en-US" altLang="en-US" sz="3200" dirty="0">
              <a:solidFill>
                <a:srgbClr val="0D6CB9"/>
              </a:solidFill>
            </a:endParaRPr>
          </a:p>
          <a:p>
            <a:pPr>
              <a:lnSpc>
                <a:spcPct val="80000"/>
              </a:lnSpc>
            </a:pPr>
            <a:endParaRPr lang="en-US" altLang="en-US" sz="3200" dirty="0">
              <a:solidFill>
                <a:srgbClr val="0D6CB9"/>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38</a:t>
            </a:fld>
            <a:endParaRPr lang="en-US" dirty="0"/>
          </a:p>
        </p:txBody>
      </p:sp>
    </p:spTree>
    <p:extLst>
      <p:ext uri="{BB962C8B-B14F-4D97-AF65-F5344CB8AC3E}">
        <p14:creationId xmlns:p14="http://schemas.microsoft.com/office/powerpoint/2010/main" val="279196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
            <a:ext cx="11342232" cy="962338"/>
          </a:xfrm>
        </p:spPr>
        <p:txBody>
          <a:bodyPr>
            <a:noAutofit/>
          </a:bodyPr>
          <a:lstStyle/>
          <a:p>
            <a:r>
              <a:rPr lang="en-US" altLang="en-US" sz="3200" dirty="0">
                <a:solidFill>
                  <a:srgbClr val="0D6CB9"/>
                </a:solidFill>
              </a:rPr>
              <a:t>ELPS-TELPAS Proficiency Level Descriptors Grades K–1 Writing</a:t>
            </a:r>
            <a:endParaRPr lang="en-US" sz="3200" dirty="0">
              <a:solidFill>
                <a:srgbClr val="0D6CB9"/>
              </a:solidFill>
            </a:endParaRPr>
          </a:p>
        </p:txBody>
      </p:sp>
      <p:pic>
        <p:nvPicPr>
          <p:cNvPr id="6" name="Picture 5" descr="A screenshot of the ELPS-TELPAS proficiency level descriptors for the K-1 writing domain">
            <a:extLst>
              <a:ext uri="{FF2B5EF4-FFF2-40B4-BE49-F238E27FC236}">
                <a16:creationId xmlns:a16="http://schemas.microsoft.com/office/drawing/2014/main" id="{10F6A93C-1DDC-1BA9-4C48-04033E118CED}"/>
              </a:ext>
            </a:extLst>
          </p:cNvPr>
          <p:cNvPicPr>
            <a:picLocks noChangeAspect="1"/>
          </p:cNvPicPr>
          <p:nvPr/>
        </p:nvPicPr>
        <p:blipFill rotWithShape="1">
          <a:blip r:embed="rId3"/>
          <a:srcRect l="16826" t="17438" r="18285" b="13303"/>
          <a:stretch/>
        </p:blipFill>
        <p:spPr bwMode="auto">
          <a:xfrm>
            <a:off x="1971675" y="779279"/>
            <a:ext cx="7943850" cy="5183371"/>
          </a:xfrm>
          <a:prstGeom prst="rect">
            <a:avLst/>
          </a:prstGeom>
          <a:ln>
            <a:solidFill>
              <a:schemeClr val="bg2">
                <a:lumMod val="90000"/>
              </a:schemeClr>
            </a:solidFill>
          </a:ln>
          <a:extLst>
            <a:ext uri="{53640926-AAD7-44D8-BBD7-CCE9431645EC}">
              <a14:shadowObscured xmlns:a14="http://schemas.microsoft.com/office/drawing/2010/main"/>
            </a:ext>
          </a:extLst>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39</a:t>
            </a:fld>
            <a:endParaRPr lang="en-US" dirty="0"/>
          </a:p>
        </p:txBody>
      </p:sp>
    </p:spTree>
    <p:extLst>
      <p:ext uri="{BB962C8B-B14F-4D97-AF65-F5344CB8AC3E}">
        <p14:creationId xmlns:p14="http://schemas.microsoft.com/office/powerpoint/2010/main" val="30251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97" y="153230"/>
            <a:ext cx="11342232" cy="962338"/>
          </a:xfrm>
        </p:spPr>
        <p:txBody>
          <a:bodyPr anchor="ctr">
            <a:normAutofit/>
          </a:bodyPr>
          <a:lstStyle/>
          <a:p>
            <a:r>
              <a:rPr lang="en-US" altLang="en-US" sz="3600" dirty="0">
                <a:latin typeface="Calibri" panose="020F0502020204030204" pitchFamily="34" charset="0"/>
                <a:cs typeface="Calibri" panose="020F0502020204030204" pitchFamily="34" charset="0"/>
              </a:rPr>
              <a:t>Key Features of Each Proficiency Level</a:t>
            </a:r>
            <a:endParaRPr lang="en-US" sz="36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4"/>
          </p:nvPr>
        </p:nvSpPr>
        <p:spPr>
          <a:xfrm>
            <a:off x="11700434" y="6624085"/>
            <a:ext cx="474999" cy="233917"/>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BE634109-0255-8E9F-434E-4C0ADB4A85D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53128079"/>
              </p:ext>
            </p:extLst>
          </p:nvPr>
        </p:nvGraphicFramePr>
        <p:xfrm>
          <a:off x="438912" y="1310990"/>
          <a:ext cx="11329491" cy="4496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00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0"/>
            <a:ext cx="11991975" cy="1310990"/>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Reflect on how well the students write in English during activities such as:</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70943" y="1180657"/>
            <a:ext cx="11329491" cy="4496686"/>
          </a:xfrm>
        </p:spPr>
        <p:txBody>
          <a:bodyPr>
            <a:normAutofit/>
          </a:bodyPr>
          <a:lstStyle/>
          <a:p>
            <a:pPr marL="457200" indent="-457200">
              <a:buClr>
                <a:schemeClr val="accent2"/>
              </a:buClr>
              <a:buFont typeface="Wingdings" panose="05000000000000000000" pitchFamily="2" charset="2"/>
              <a:buChar char="§"/>
            </a:pPr>
            <a:r>
              <a:rPr lang="en-US" altLang="en-US" sz="3200" dirty="0">
                <a:solidFill>
                  <a:srgbClr val="0D6CB9"/>
                </a:solidFill>
              </a:rPr>
              <a:t>Journal writing for personal reflections</a:t>
            </a:r>
          </a:p>
          <a:p>
            <a:pPr marL="457200" indent="-457200">
              <a:buClr>
                <a:schemeClr val="accent2"/>
              </a:buClr>
              <a:buFont typeface="Wingdings" panose="05000000000000000000" pitchFamily="2" charset="2"/>
              <a:buChar char="§"/>
            </a:pPr>
            <a:r>
              <a:rPr lang="en-US" altLang="en-US" sz="3200" dirty="0">
                <a:solidFill>
                  <a:srgbClr val="0D6CB9"/>
                </a:solidFill>
              </a:rPr>
              <a:t>Shared writing for literacy and content area development</a:t>
            </a:r>
          </a:p>
          <a:p>
            <a:pPr marL="457200" indent="-457200">
              <a:buClr>
                <a:schemeClr val="accent2"/>
              </a:buClr>
              <a:buFont typeface="Wingdings" panose="05000000000000000000" pitchFamily="2" charset="2"/>
              <a:buChar char="§"/>
            </a:pPr>
            <a:r>
              <a:rPr lang="en-US" altLang="en-US" sz="3200" dirty="0">
                <a:solidFill>
                  <a:srgbClr val="0D6CB9"/>
                </a:solidFill>
              </a:rPr>
              <a:t>Language experience dictation</a:t>
            </a:r>
          </a:p>
          <a:p>
            <a:pPr marL="457200" indent="-457200">
              <a:buClr>
                <a:schemeClr val="accent2"/>
              </a:buClr>
              <a:buFont typeface="Wingdings" panose="05000000000000000000" pitchFamily="2" charset="2"/>
              <a:buChar char="§"/>
            </a:pPr>
            <a:r>
              <a:rPr lang="en-US" altLang="en-US" sz="3200" dirty="0">
                <a:solidFill>
                  <a:srgbClr val="0D6CB9"/>
                </a:solidFill>
              </a:rPr>
              <a:t>Organization of thoughts and ideas through prewriting strategies</a:t>
            </a:r>
          </a:p>
          <a:p>
            <a:pPr marL="457200" indent="-457200">
              <a:buClr>
                <a:schemeClr val="accent2"/>
              </a:buClr>
              <a:buFont typeface="Wingdings" panose="05000000000000000000" pitchFamily="2" charset="2"/>
              <a:buChar char="§"/>
            </a:pPr>
            <a:r>
              <a:rPr lang="en-US" altLang="en-US" sz="3200" dirty="0">
                <a:solidFill>
                  <a:srgbClr val="0D6CB9"/>
                </a:solidFill>
              </a:rPr>
              <a:t>Publishing and presenting</a:t>
            </a:r>
          </a:p>
          <a:p>
            <a:pPr marL="457200" indent="-457200">
              <a:buClr>
                <a:schemeClr val="accent2"/>
              </a:buClr>
              <a:buFont typeface="Wingdings" panose="05000000000000000000" pitchFamily="2" charset="2"/>
              <a:buChar char="§"/>
            </a:pPr>
            <a:r>
              <a:rPr lang="en-US" altLang="en-US" sz="3200" dirty="0">
                <a:solidFill>
                  <a:srgbClr val="0D6CB9"/>
                </a:solidFill>
              </a:rPr>
              <a:t>Making lists for specific purposes</a:t>
            </a:r>
          </a:p>
          <a:p>
            <a:pPr marL="457200" indent="-457200">
              <a:buClr>
                <a:schemeClr val="accent2"/>
              </a:buClr>
              <a:buFont typeface="Wingdings" panose="05000000000000000000" pitchFamily="2" charset="2"/>
              <a:buChar char="§"/>
            </a:pPr>
            <a:r>
              <a:rPr lang="en-US" altLang="en-US" sz="3200" dirty="0">
                <a:solidFill>
                  <a:srgbClr val="0D6CB9"/>
                </a:solidFill>
              </a:rPr>
              <a:t>Labeling pictures, objects, and items from projects</a:t>
            </a:r>
          </a:p>
          <a:p>
            <a:pPr marL="457200" indent="-457200">
              <a:buClr>
                <a:schemeClr val="accent2"/>
              </a:buClr>
              <a:buFont typeface="Wingdings" panose="05000000000000000000" pitchFamily="2" charset="2"/>
              <a:buChar char="§"/>
            </a:pPr>
            <a:r>
              <a:rPr lang="en-US" altLang="en-US" sz="3200" dirty="0">
                <a:solidFill>
                  <a:srgbClr val="0D6CB9"/>
                </a:solidFill>
              </a:rPr>
              <a:t>Cooperative group work</a:t>
            </a:r>
          </a:p>
          <a:p>
            <a:pPr marL="457200" indent="-457200">
              <a:buClr>
                <a:schemeClr val="accent2"/>
              </a:buClr>
              <a:buFont typeface="Wingdings" panose="05000000000000000000" pitchFamily="2" charset="2"/>
              <a:buChar char="§"/>
            </a:pPr>
            <a:r>
              <a:rPr lang="en-US" altLang="en-US" sz="3200" dirty="0">
                <a:solidFill>
                  <a:srgbClr val="0D6CB9"/>
                </a:solidFill>
              </a:rPr>
              <a:t>First drafts</a:t>
            </a:r>
          </a:p>
          <a:p>
            <a:endParaRPr lang="en-US" altLang="en-US" sz="3200" dirty="0">
              <a:solidFill>
                <a:srgbClr val="0D6CB9"/>
              </a:solidFill>
            </a:endParaRPr>
          </a:p>
          <a:p>
            <a:pPr>
              <a:lnSpc>
                <a:spcPct val="80000"/>
              </a:lnSpc>
            </a:pPr>
            <a:endParaRPr lang="en-US" altLang="en-US"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40</a:t>
            </a:fld>
            <a:endParaRPr lang="en-US" dirty="0"/>
          </a:p>
        </p:txBody>
      </p:sp>
    </p:spTree>
    <p:extLst>
      <p:ext uri="{BB962C8B-B14F-4D97-AF65-F5344CB8AC3E}">
        <p14:creationId xmlns:p14="http://schemas.microsoft.com/office/powerpoint/2010/main" val="2815055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 y="76741"/>
            <a:ext cx="12175433"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Writing in Content Areas Sample ELPS Student Expectations</a:t>
            </a:r>
          </a:p>
        </p:txBody>
      </p:sp>
      <p:graphicFrame>
        <p:nvGraphicFramePr>
          <p:cNvPr id="6" name="Content Placeholder 5">
            <a:extLst>
              <a:ext uri="{FF2B5EF4-FFF2-40B4-BE49-F238E27FC236}">
                <a16:creationId xmlns:a16="http://schemas.microsoft.com/office/drawing/2014/main" id="{08977B64-1D45-A6E9-8901-DC82C6D69650}"/>
              </a:ext>
            </a:extLst>
          </p:cNvPr>
          <p:cNvGraphicFramePr>
            <a:graphicFrameLocks noGrp="1"/>
          </p:cNvGraphicFramePr>
          <p:nvPr>
            <p:ph idx="14"/>
            <p:extLst>
              <p:ext uri="{D42A27DB-BD31-4B8C-83A1-F6EECF244321}">
                <p14:modId xmlns:p14="http://schemas.microsoft.com/office/powerpoint/2010/main" val="989877697"/>
              </p:ext>
            </p:extLst>
          </p:nvPr>
        </p:nvGraphicFramePr>
        <p:xfrm>
          <a:off x="352426" y="1155698"/>
          <a:ext cx="5383212" cy="3980964"/>
        </p:xfrm>
        <a:graphic>
          <a:graphicData uri="http://schemas.openxmlformats.org/drawingml/2006/table">
            <a:tbl>
              <a:tblPr firstRow="1" bandRow="1">
                <a:tableStyleId>{21E4AEA4-8DFA-4A89-87EB-49C32662AFE0}</a:tableStyleId>
              </a:tblPr>
              <a:tblGrid>
                <a:gridCol w="5383212">
                  <a:extLst>
                    <a:ext uri="{9D8B030D-6E8A-4147-A177-3AD203B41FA5}">
                      <a16:colId xmlns:a16="http://schemas.microsoft.com/office/drawing/2014/main" val="17975338"/>
                    </a:ext>
                  </a:extLst>
                </a:gridCol>
              </a:tblGrid>
              <a:tr h="16351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400" dirty="0">
                          <a:solidFill>
                            <a:schemeClr val="bg1"/>
                          </a:solidFill>
                          <a:latin typeface="+mn-lt"/>
                          <a:cs typeface="Tahoma" panose="020B0604030504040204" pitchFamily="34" charset="0"/>
                        </a:rPr>
                        <a:t>Narrate, describe, and explain with increasing specificity and detail to fulfill content area writing needs as more English is acquired (c)(5)(G)</a:t>
                      </a:r>
                    </a:p>
                  </a:txBody>
                  <a:tcPr/>
                </a:tc>
                <a:extLst>
                  <a:ext uri="{0D108BD9-81ED-4DB2-BD59-A6C34878D82A}">
                    <a16:rowId xmlns:a16="http://schemas.microsoft.com/office/drawing/2014/main" val="3436213042"/>
                  </a:ext>
                </a:extLst>
              </a:tr>
              <a:tr h="2345837">
                <a:tc>
                  <a:txBody>
                    <a:bodyPr/>
                    <a:lstStyle/>
                    <a:p>
                      <a:r>
                        <a:rPr lang="en-US" altLang="en-US" sz="2400" dirty="0">
                          <a:latin typeface="+mn-lt"/>
                          <a:cs typeface="Tahoma" panose="020B0604030504040204" pitchFamily="34" charset="0"/>
                        </a:rPr>
                        <a:t> In science, this expectation can be addressed through writing assignments in which students, for example, observe, describe, and compare physical properties.</a:t>
                      </a:r>
                      <a:endParaRPr lang="en-US" sz="2400" dirty="0">
                        <a:latin typeface="+mn-lt"/>
                      </a:endParaRPr>
                    </a:p>
                  </a:txBody>
                  <a:tcPr/>
                </a:tc>
                <a:extLst>
                  <a:ext uri="{0D108BD9-81ED-4DB2-BD59-A6C34878D82A}">
                    <a16:rowId xmlns:a16="http://schemas.microsoft.com/office/drawing/2014/main" val="41054517"/>
                  </a:ext>
                </a:extLst>
              </a:tr>
            </a:tbl>
          </a:graphicData>
        </a:graphic>
      </p:graphicFrame>
      <p:graphicFrame>
        <p:nvGraphicFramePr>
          <p:cNvPr id="11" name="Content Placeholder 10">
            <a:extLst>
              <a:ext uri="{FF2B5EF4-FFF2-40B4-BE49-F238E27FC236}">
                <a16:creationId xmlns:a16="http://schemas.microsoft.com/office/drawing/2014/main" id="{953D14DB-4C76-144A-3A9D-AA398FF2FC44}"/>
              </a:ext>
            </a:extLst>
          </p:cNvPr>
          <p:cNvGraphicFramePr>
            <a:graphicFrameLocks noGrp="1"/>
          </p:cNvGraphicFramePr>
          <p:nvPr>
            <p:ph idx="13"/>
            <p:extLst>
              <p:ext uri="{D42A27DB-BD31-4B8C-83A1-F6EECF244321}">
                <p14:modId xmlns:p14="http://schemas.microsoft.com/office/powerpoint/2010/main" val="1191812858"/>
              </p:ext>
            </p:extLst>
          </p:nvPr>
        </p:nvGraphicFramePr>
        <p:xfrm>
          <a:off x="6257925" y="1155698"/>
          <a:ext cx="5511800" cy="3980964"/>
        </p:xfrm>
        <a:graphic>
          <a:graphicData uri="http://schemas.openxmlformats.org/drawingml/2006/table">
            <a:tbl>
              <a:tblPr firstRow="1" bandRow="1">
                <a:tableStyleId>{5C22544A-7EE6-4342-B048-85BDC9FD1C3A}</a:tableStyleId>
              </a:tblPr>
              <a:tblGrid>
                <a:gridCol w="5511800">
                  <a:extLst>
                    <a:ext uri="{9D8B030D-6E8A-4147-A177-3AD203B41FA5}">
                      <a16:colId xmlns:a16="http://schemas.microsoft.com/office/drawing/2014/main" val="3838799807"/>
                    </a:ext>
                  </a:extLst>
                </a:gridCol>
              </a:tblGrid>
              <a:tr h="160151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400" dirty="0">
                          <a:solidFill>
                            <a:schemeClr val="bg1"/>
                          </a:solidFill>
                          <a:latin typeface="+mn-lt"/>
                          <a:cs typeface="Tahoma" panose="020B0604030504040204" pitchFamily="34" charset="0"/>
                        </a:rPr>
                        <a:t>Write using newly acquired basic vocabulary and content-based grade-level vocabulary (c)(5)(B)</a:t>
                      </a:r>
                    </a:p>
                  </a:txBody>
                  <a:tcPr/>
                </a:tc>
                <a:extLst>
                  <a:ext uri="{0D108BD9-81ED-4DB2-BD59-A6C34878D82A}">
                    <a16:rowId xmlns:a16="http://schemas.microsoft.com/office/drawing/2014/main" val="560294278"/>
                  </a:ext>
                </a:extLst>
              </a:tr>
              <a:tr h="2379447">
                <a:tc>
                  <a:txBody>
                    <a:bodyPr/>
                    <a:lstStyle/>
                    <a:p>
                      <a:r>
                        <a:rPr lang="en-US" altLang="en-US" sz="2400" dirty="0">
                          <a:latin typeface="+mn-lt"/>
                          <a:cs typeface="Tahoma" panose="020B0604030504040204" pitchFamily="34" charset="0"/>
                        </a:rPr>
                        <a:t> In math, this expectation can be addressed by having students, for example, write about the shapes they are studying and name items at home that are the same shapes.</a:t>
                      </a:r>
                      <a:endParaRPr lang="en-US" sz="2400" dirty="0">
                        <a:latin typeface="+mn-lt"/>
                      </a:endParaRPr>
                    </a:p>
                  </a:txBody>
                  <a:tcPr/>
                </a:tc>
                <a:extLst>
                  <a:ext uri="{0D108BD9-81ED-4DB2-BD59-A6C34878D82A}">
                    <a16:rowId xmlns:a16="http://schemas.microsoft.com/office/drawing/2014/main" val="4133239860"/>
                  </a:ext>
                </a:extLst>
              </a:tr>
            </a:tbl>
          </a:graphicData>
        </a:graphic>
      </p:graphicFrame>
      <p:sp>
        <p:nvSpPr>
          <p:cNvPr id="84999" name="Slide Number Placeholder 6">
            <a:extLst>
              <a:ext uri="{C183D7F6-B498-43B3-948B-1728B52AA6E4}">
                <adec:decorative xmlns:adec="http://schemas.microsoft.com/office/drawing/2017/decorative" val="1"/>
              </a:ext>
            </a:extLst>
          </p:cNvPr>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Open Sans" panose="020B0606030504020204"/>
              </a:rPr>
              <a:t>41</a:t>
            </a:r>
          </a:p>
        </p:txBody>
      </p:sp>
    </p:spTree>
    <p:extLst>
      <p:ext uri="{BB962C8B-B14F-4D97-AF65-F5344CB8AC3E}">
        <p14:creationId xmlns:p14="http://schemas.microsoft.com/office/powerpoint/2010/main" val="2039045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D6CB9"/>
                </a:solidFill>
                <a:latin typeface="Calibri" panose="020F0502020204030204" pitchFamily="34" charset="0"/>
                <a:cs typeface="Calibri" panose="020F0502020204030204" pitchFamily="34" charset="0"/>
              </a:rPr>
              <a:t>Disclaimer</a:t>
            </a:r>
          </a:p>
        </p:txBody>
      </p:sp>
      <p:sp>
        <p:nvSpPr>
          <p:cNvPr id="3" name="Content Placeholder 2"/>
          <p:cNvSpPr>
            <a:spLocks noGrp="1"/>
          </p:cNvSpPr>
          <p:nvPr>
            <p:ph idx="1"/>
          </p:nvPr>
        </p:nvSpPr>
        <p:spPr/>
        <p:txBody>
          <a:bodyPr>
            <a:normAutofit/>
          </a:bodyPr>
          <a:lstStyle/>
          <a:p>
            <a:r>
              <a:rPr lang="en-US" sz="3200" dirty="0">
                <a:solidFill>
                  <a:srgbClr val="0D6CB9"/>
                </a:solidFill>
              </a:rPr>
              <a:t>These slides have been prepared by the Student Assessment Division of the Texas Education Agency. You are encouraged to use them for local training.</a:t>
            </a:r>
          </a:p>
          <a:p>
            <a:endParaRPr lang="en-US" altLang="en-US" sz="3200" dirty="0">
              <a:solidFill>
                <a:srgbClr val="0D6CB9"/>
              </a:solidFill>
            </a:endParaRPr>
          </a:p>
          <a:p>
            <a:r>
              <a:rPr lang="en-US" sz="3200" dirty="0">
                <a:solidFill>
                  <a:srgbClr val="0D6CB9"/>
                </a:solidFill>
              </a:rPr>
              <a:t>If any of the slides are changed for local use, please hide or remove any TEA logos, headers, or footers. (You may need to edit the Master slide.)</a:t>
            </a:r>
          </a:p>
          <a:p>
            <a:endParaRPr lang="en-US" altLang="en-US" dirty="0"/>
          </a:p>
        </p:txBody>
      </p:sp>
      <p:sp>
        <p:nvSpPr>
          <p:cNvPr id="4" name="Slide Number Placeholder 3"/>
          <p:cNvSpPr>
            <a:spLocks noGrp="1"/>
          </p:cNvSpPr>
          <p:nvPr>
            <p:ph type="sldNum" sz="quarter" idx="4"/>
          </p:nvPr>
        </p:nvSpPr>
        <p:spPr/>
        <p:txBody>
          <a:bodyPr/>
          <a:lstStyle/>
          <a:p>
            <a:fld id="{0088AB57-2DBE-44A3-AE96-942C49E954BF}" type="slidenum">
              <a:rPr lang="en-US" smtClean="0"/>
              <a:t>42</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61" y="97655"/>
            <a:ext cx="11971278" cy="754602"/>
          </a:xfrm>
        </p:spPr>
        <p:txBody>
          <a:bodyPr>
            <a:noAutofit/>
          </a:bodyPr>
          <a:lstStyle/>
          <a:p>
            <a:r>
              <a:rPr lang="en-US" altLang="en-US" sz="3400" dirty="0">
                <a:solidFill>
                  <a:srgbClr val="0D6CB9"/>
                </a:solidFill>
                <a:latin typeface="Calibri" panose="020F0502020204030204" pitchFamily="34" charset="0"/>
                <a:cs typeface="Calibri" panose="020F0502020204030204" pitchFamily="34" charset="0"/>
              </a:rPr>
              <a:t>ELPS-TELPAS Proficiency Level Descriptors Grades K–12 Listening </a:t>
            </a:r>
          </a:p>
        </p:txBody>
      </p:sp>
      <p:pic>
        <p:nvPicPr>
          <p:cNvPr id="7" name="Picture 6" descr="A screenshot of the ELPS-TELPAS grades K-12 proficiency level descriptors for the listening domain ">
            <a:extLst>
              <a:ext uri="{FF2B5EF4-FFF2-40B4-BE49-F238E27FC236}">
                <a16:creationId xmlns:a16="http://schemas.microsoft.com/office/drawing/2014/main" id="{1EED8F27-D8C0-6B90-71DC-20A763B81F92}"/>
              </a:ext>
            </a:extLst>
          </p:cNvPr>
          <p:cNvPicPr>
            <a:picLocks noChangeAspect="1"/>
          </p:cNvPicPr>
          <p:nvPr/>
        </p:nvPicPr>
        <p:blipFill rotWithShape="1">
          <a:blip r:embed="rId3"/>
          <a:srcRect l="16647" t="16473" r="18057" b="15274"/>
          <a:stretch/>
        </p:blipFill>
        <p:spPr bwMode="auto">
          <a:xfrm>
            <a:off x="2032986" y="732953"/>
            <a:ext cx="7901127" cy="5161820"/>
          </a:xfrm>
          <a:prstGeom prst="rect">
            <a:avLst/>
          </a:prstGeom>
          <a:ln w="9525" cap="flat" cmpd="sng" algn="ctr">
            <a:solidFill>
              <a:srgbClr val="E7E6E6">
                <a:lumMod val="9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849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56" y="197618"/>
            <a:ext cx="11342232"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Reflect on how well the student understands the English he or she hears during activities such as:</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1497422"/>
            <a:ext cx="11329491" cy="4496686"/>
          </a:xfrm>
        </p:spPr>
        <p:txBody>
          <a:bodyPr/>
          <a:lstStyle/>
          <a:p>
            <a:pPr marL="457200" indent="-457200">
              <a:buClr>
                <a:schemeClr val="accent2"/>
              </a:buClr>
              <a:buFont typeface="Wingdings" panose="05000000000000000000" pitchFamily="2" charset="2"/>
              <a:buChar char="§"/>
            </a:pPr>
            <a:r>
              <a:rPr lang="en-US" altLang="en-US" sz="3200" dirty="0">
                <a:solidFill>
                  <a:srgbClr val="0D6CB9"/>
                </a:solidFill>
              </a:rPr>
              <a:t>Reacting to oral presentations</a:t>
            </a:r>
          </a:p>
          <a:p>
            <a:pPr marL="457200" indent="-457200">
              <a:buClr>
                <a:schemeClr val="accent2"/>
              </a:buClr>
              <a:buFont typeface="Wingdings" panose="05000000000000000000" pitchFamily="2" charset="2"/>
              <a:buChar char="§"/>
            </a:pPr>
            <a:r>
              <a:rPr lang="en-US" altLang="en-US" sz="3200" dirty="0">
                <a:solidFill>
                  <a:srgbClr val="0D6CB9"/>
                </a:solidFill>
              </a:rPr>
              <a:t>Responding to text read aloud</a:t>
            </a:r>
          </a:p>
          <a:p>
            <a:pPr marL="457200" indent="-457200">
              <a:buClr>
                <a:schemeClr val="accent2"/>
              </a:buClr>
              <a:buFont typeface="Wingdings" panose="05000000000000000000" pitchFamily="2" charset="2"/>
              <a:buChar char="§"/>
            </a:pPr>
            <a:r>
              <a:rPr lang="en-US" altLang="en-US" sz="3200" dirty="0">
                <a:solidFill>
                  <a:srgbClr val="0D6CB9"/>
                </a:solidFill>
              </a:rPr>
              <a:t>Following directions</a:t>
            </a:r>
          </a:p>
          <a:p>
            <a:pPr marL="457200" indent="-457200">
              <a:buClr>
                <a:schemeClr val="accent2"/>
              </a:buClr>
              <a:buFont typeface="Wingdings" panose="05000000000000000000" pitchFamily="2" charset="2"/>
              <a:buChar char="§"/>
            </a:pPr>
            <a:r>
              <a:rPr lang="en-US" altLang="en-US" sz="3200" dirty="0">
                <a:solidFill>
                  <a:srgbClr val="0D6CB9"/>
                </a:solidFill>
              </a:rPr>
              <a:t>Cooperative group work</a:t>
            </a:r>
          </a:p>
          <a:p>
            <a:pPr marL="457200" indent="-457200">
              <a:buClr>
                <a:schemeClr val="accent2"/>
              </a:buClr>
              <a:buFont typeface="Wingdings" panose="05000000000000000000" pitchFamily="2" charset="2"/>
              <a:buChar char="§"/>
            </a:pPr>
            <a:r>
              <a:rPr lang="en-US" altLang="en-US" sz="3200" dirty="0">
                <a:solidFill>
                  <a:srgbClr val="0D6CB9"/>
                </a:solidFill>
              </a:rPr>
              <a:t>Informal interactions with peers</a:t>
            </a:r>
          </a:p>
          <a:p>
            <a:pPr marL="457200" indent="-457200">
              <a:buClr>
                <a:schemeClr val="accent2"/>
              </a:buClr>
              <a:buFont typeface="Wingdings" panose="05000000000000000000" pitchFamily="2" charset="2"/>
              <a:buChar char="§"/>
            </a:pPr>
            <a:r>
              <a:rPr lang="en-US" altLang="en-US" sz="3200" dirty="0">
                <a:solidFill>
                  <a:srgbClr val="0D6CB9"/>
                </a:solidFill>
              </a:rPr>
              <a:t>Large-group and small-group instructional interactions </a:t>
            </a:r>
          </a:p>
          <a:p>
            <a:pPr marL="457200" indent="-457200">
              <a:buClr>
                <a:schemeClr val="accent2"/>
              </a:buClr>
              <a:buFont typeface="Wingdings" panose="05000000000000000000" pitchFamily="2" charset="2"/>
              <a:buChar char="§"/>
            </a:pPr>
            <a:r>
              <a:rPr lang="en-US" altLang="en-US" sz="3200" dirty="0">
                <a:solidFill>
                  <a:srgbClr val="0D6CB9"/>
                </a:solidFill>
              </a:rPr>
              <a:t>One-on-one interviews</a:t>
            </a:r>
          </a:p>
          <a:p>
            <a:pPr marL="457200" indent="-457200">
              <a:buClr>
                <a:schemeClr val="accent2"/>
              </a:buClr>
              <a:buFont typeface="Wingdings" panose="05000000000000000000" pitchFamily="2" charset="2"/>
              <a:buChar char="§"/>
            </a:pPr>
            <a:r>
              <a:rPr lang="en-US" altLang="en-US" sz="3200" dirty="0">
                <a:solidFill>
                  <a:srgbClr val="0D6CB9"/>
                </a:solidFill>
              </a:rPr>
              <a:t>Individual student conferences</a:t>
            </a:r>
          </a:p>
          <a:p>
            <a:endParaRPr lang="en-US" dirty="0"/>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05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34" y="87986"/>
            <a:ext cx="11342232" cy="962338"/>
          </a:xfrm>
        </p:spPr>
        <p:txBody>
          <a:bodyPr>
            <a:normAutofit/>
          </a:bodyPr>
          <a:lstStyle/>
          <a:p>
            <a:r>
              <a:rPr lang="en-US" altLang="en-US" sz="3600" dirty="0">
                <a:solidFill>
                  <a:srgbClr val="0D6CB9"/>
                </a:solidFill>
              </a:rPr>
              <a:t> Beginning Listener Nonacademic Listening Sample</a:t>
            </a:r>
            <a:endParaRPr lang="en-US" sz="3600" dirty="0">
              <a:solidFill>
                <a:srgbClr val="0D6CB9"/>
              </a:solidFill>
            </a:endParaRPr>
          </a:p>
        </p:txBody>
      </p:sp>
      <p:sp>
        <p:nvSpPr>
          <p:cNvPr id="4" name="Content Placeholder 3"/>
          <p:cNvSpPr>
            <a:spLocks noGrp="1"/>
          </p:cNvSpPr>
          <p:nvPr>
            <p:ph idx="1"/>
          </p:nvPr>
        </p:nvSpPr>
        <p:spPr>
          <a:xfrm>
            <a:off x="501056" y="1050324"/>
            <a:ext cx="11329491" cy="4015612"/>
          </a:xfrm>
        </p:spPr>
        <p:txBody>
          <a:bodyPr>
            <a:normAutofit fontScale="70000" lnSpcReduction="20000"/>
          </a:bodyPr>
          <a:lstStyle/>
          <a:p>
            <a:pPr marL="0" indent="0" algn="ctr">
              <a:buNone/>
            </a:pPr>
            <a:r>
              <a:rPr lang="en-US" altLang="en-US" sz="3500" b="1" dirty="0">
                <a:solidFill>
                  <a:srgbClr val="0D6CB9"/>
                </a:solidFill>
              </a:rPr>
              <a:t>What Might a </a:t>
            </a:r>
            <a:r>
              <a:rPr lang="en-US" altLang="en-US" sz="3500" b="1" u="sng" dirty="0">
                <a:solidFill>
                  <a:srgbClr val="0D6CB9"/>
                </a:solidFill>
              </a:rPr>
              <a:t>Beginning</a:t>
            </a:r>
            <a:r>
              <a:rPr lang="en-US" altLang="en-US" sz="3500" b="1" dirty="0">
                <a:solidFill>
                  <a:srgbClr val="0D6CB9"/>
                </a:solidFill>
              </a:rPr>
              <a:t> Listener Understand?</a:t>
            </a:r>
          </a:p>
          <a:p>
            <a:pPr marL="0" indent="0" algn="ctr">
              <a:buNone/>
            </a:pPr>
            <a:endParaRPr lang="en-US" altLang="en-US" b="1" dirty="0">
              <a:solidFill>
                <a:srgbClr val="0D6CB9"/>
              </a:solidFill>
            </a:endParaRPr>
          </a:p>
          <a:p>
            <a:pPr marL="0" indent="0">
              <a:lnSpc>
                <a:spcPct val="170000"/>
              </a:lnSpc>
              <a:buNone/>
            </a:pPr>
            <a:r>
              <a:rPr lang="en-US" altLang="en-US" sz="3400" dirty="0">
                <a:solidFill>
                  <a:srgbClr val="0D6CB9"/>
                </a:solidFill>
              </a:rPr>
              <a:t>I have some exciting news for you </a:t>
            </a:r>
            <a:r>
              <a:rPr lang="en-US" altLang="en-US" sz="3400" b="1" dirty="0">
                <a:solidFill>
                  <a:schemeClr val="accent2"/>
                </a:solidFill>
              </a:rPr>
              <a:t>today. We </a:t>
            </a:r>
            <a:r>
              <a:rPr lang="en-US" altLang="en-US" sz="3400" dirty="0">
                <a:solidFill>
                  <a:srgbClr val="0D6CB9"/>
                </a:solidFill>
              </a:rPr>
              <a:t>are going to </a:t>
            </a:r>
            <a:r>
              <a:rPr lang="en-US" altLang="en-US" sz="3400" b="1" dirty="0">
                <a:solidFill>
                  <a:srgbClr val="F16038"/>
                </a:solidFill>
              </a:rPr>
              <a:t>go</a:t>
            </a:r>
            <a:r>
              <a:rPr lang="en-US" altLang="en-US" sz="3400" dirty="0">
                <a:solidFill>
                  <a:srgbClr val="0D6CB9"/>
                </a:solidFill>
              </a:rPr>
              <a:t> on a field trip next week. On Thursday morning we will load the buses and be gone the whole day. In your </a:t>
            </a:r>
            <a:r>
              <a:rPr lang="en-US" altLang="en-US" sz="3400" b="1" dirty="0">
                <a:solidFill>
                  <a:srgbClr val="F16038"/>
                </a:solidFill>
              </a:rPr>
              <a:t>take-home folders</a:t>
            </a:r>
            <a:r>
              <a:rPr lang="en-US" altLang="en-US" sz="3400" dirty="0">
                <a:solidFill>
                  <a:srgbClr val="0D6CB9"/>
                </a:solidFill>
              </a:rPr>
              <a:t> there is a note about the field trip for your parents to sign. </a:t>
            </a:r>
            <a:r>
              <a:rPr lang="en-US" altLang="en-US" sz="3400" b="1" dirty="0">
                <a:solidFill>
                  <a:schemeClr val="accent2"/>
                </a:solidFill>
              </a:rPr>
              <a:t>Please</a:t>
            </a:r>
            <a:r>
              <a:rPr lang="en-US" altLang="en-US" sz="3400" dirty="0"/>
              <a:t> </a:t>
            </a:r>
            <a:r>
              <a:rPr lang="en-US" altLang="en-US" sz="3400" dirty="0">
                <a:solidFill>
                  <a:srgbClr val="0D6CB9"/>
                </a:solidFill>
              </a:rPr>
              <a:t>remember to bring the signed note in your</a:t>
            </a:r>
            <a:r>
              <a:rPr lang="en-US" altLang="en-US" sz="3400" dirty="0">
                <a:solidFill>
                  <a:srgbClr val="4472C4"/>
                </a:solidFill>
              </a:rPr>
              <a:t> </a:t>
            </a:r>
            <a:r>
              <a:rPr lang="en-US" altLang="en-US" sz="3400" b="1" dirty="0">
                <a:solidFill>
                  <a:srgbClr val="F16038"/>
                </a:solidFill>
              </a:rPr>
              <a:t>take-home folder </a:t>
            </a:r>
            <a:r>
              <a:rPr lang="en-US" altLang="en-US" sz="3400" dirty="0">
                <a:solidFill>
                  <a:srgbClr val="0D6CB9"/>
                </a:solidFill>
              </a:rPr>
              <a:t>back to school. You have to bring the note signed by your parents back to </a:t>
            </a:r>
            <a:r>
              <a:rPr lang="en-US" altLang="en-US" sz="3400" b="1" dirty="0">
                <a:solidFill>
                  <a:srgbClr val="F16038"/>
                </a:solidFill>
              </a:rPr>
              <a:t>school</a:t>
            </a:r>
            <a:r>
              <a:rPr lang="en-US" altLang="en-US" sz="3400" dirty="0">
                <a:solidFill>
                  <a:srgbClr val="0D6CB9"/>
                </a:solidFill>
              </a:rPr>
              <a:t> or you will not be able to </a:t>
            </a:r>
            <a:r>
              <a:rPr lang="en-US" altLang="en-US" sz="3400" b="1" dirty="0">
                <a:solidFill>
                  <a:schemeClr val="accent2"/>
                </a:solidFill>
              </a:rPr>
              <a:t>go</a:t>
            </a:r>
            <a:r>
              <a:rPr lang="en-US" altLang="en-US" sz="3400" dirty="0"/>
              <a:t> </a:t>
            </a:r>
            <a:r>
              <a:rPr lang="en-US" altLang="en-US" sz="3400" dirty="0">
                <a:solidFill>
                  <a:srgbClr val="0D6CB9"/>
                </a:solidFill>
              </a:rPr>
              <a:t>with us.</a:t>
            </a:r>
          </a:p>
        </p:txBody>
      </p:sp>
      <p:sp>
        <p:nvSpPr>
          <p:cNvPr id="5" name="TextBox 4">
            <a:extLst>
              <a:ext uri="{FF2B5EF4-FFF2-40B4-BE49-F238E27FC236}">
                <a16:creationId xmlns:a16="http://schemas.microsoft.com/office/drawing/2014/main" id="{4C00219E-4A1C-90F0-E0FD-4B451D1D7C3B}"/>
              </a:ext>
            </a:extLst>
          </p:cNvPr>
          <p:cNvSpPr txBox="1"/>
          <p:nvPr/>
        </p:nvSpPr>
        <p:spPr>
          <a:xfrm>
            <a:off x="1824620" y="5199101"/>
            <a:ext cx="8597764" cy="461665"/>
          </a:xfrm>
          <a:prstGeom prst="rect">
            <a:avLst/>
          </a:prstGeom>
          <a:ln>
            <a:prstDash val="dashDo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D6CB9"/>
                </a:solidFill>
                <a:effectLst/>
                <a:uLnTx/>
                <a:uFillTx/>
                <a:latin typeface="Calibri" panose="020F0502020204030204"/>
                <a:ea typeface="+mn-ea"/>
                <a:cs typeface="+mn-cs"/>
              </a:rPr>
              <a:t>Text in </a:t>
            </a:r>
            <a:r>
              <a:rPr kumimoji="0" lang="en-US" altLang="en-US" sz="2400" b="1" i="0" u="none" strike="noStrike" kern="1200" cap="none" spc="0" normalizeH="0" baseline="0" noProof="0" dirty="0">
                <a:ln>
                  <a:noFill/>
                </a:ln>
                <a:solidFill>
                  <a:srgbClr val="F16038"/>
                </a:solidFill>
                <a:effectLst/>
                <a:uLnTx/>
                <a:uFillTx/>
                <a:latin typeface="Calibri" panose="020F0502020204030204"/>
                <a:ea typeface="+mn-ea"/>
                <a:cs typeface="+mn-cs"/>
              </a:rPr>
              <a:t>bold</a:t>
            </a:r>
            <a:r>
              <a:rPr lang="en-US" altLang="en-US" sz="2400" b="1" dirty="0">
                <a:solidFill>
                  <a:srgbClr val="F16038"/>
                </a:solidFill>
                <a:latin typeface="Calibri" panose="020F0502020204030204"/>
              </a:rPr>
              <a:t>,</a:t>
            </a:r>
            <a:r>
              <a:rPr kumimoji="0" lang="en-US" altLang="en-US" sz="2400" b="1" i="0" u="none" strike="noStrike" kern="1200" cap="none" spc="0" normalizeH="0" baseline="0" noProof="0" dirty="0">
                <a:ln>
                  <a:noFill/>
                </a:ln>
                <a:solidFill>
                  <a:srgbClr val="F16038"/>
                </a:solidFill>
                <a:effectLst/>
                <a:uLnTx/>
                <a:uFillTx/>
                <a:latin typeface="Calibri" panose="020F0502020204030204"/>
                <a:ea typeface="+mn-ea"/>
                <a:cs typeface="+mn-cs"/>
              </a:rPr>
              <a:t> orange</a:t>
            </a:r>
            <a:r>
              <a:rPr kumimoji="0" lang="en-US" altLang="en-US" sz="24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en-US" altLang="en-US" sz="2400" b="0" i="0" u="none" strike="noStrike" kern="1200" cap="none" spc="0" normalizeH="0" baseline="0" noProof="0" dirty="0">
                <a:ln>
                  <a:noFill/>
                </a:ln>
                <a:solidFill>
                  <a:srgbClr val="0D6CB9"/>
                </a:solidFill>
                <a:effectLst/>
                <a:uLnTx/>
                <a:uFillTx/>
                <a:latin typeface="Calibri" panose="020F0502020204030204"/>
                <a:ea typeface="+mn-ea"/>
                <a:cs typeface="+mn-cs"/>
              </a:rPr>
              <a:t>print represents text that might be understood.</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9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0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7" y="87986"/>
            <a:ext cx="11342232" cy="962338"/>
          </a:xfrm>
        </p:spPr>
        <p:txBody>
          <a:bodyPr>
            <a:normAutofit/>
          </a:bodyPr>
          <a:lstStyle/>
          <a:p>
            <a:r>
              <a:rPr lang="en-US" altLang="en-US" sz="3600" dirty="0">
                <a:solidFill>
                  <a:srgbClr val="4472C4"/>
                </a:solidFill>
                <a:latin typeface="Calibri" panose="020F0502020204030204" pitchFamily="34" charset="0"/>
                <a:cs typeface="Calibri" panose="020F0502020204030204" pitchFamily="34" charset="0"/>
              </a:rPr>
              <a:t>In Other Words (Beginning Listener)</a:t>
            </a:r>
            <a:endParaRPr lang="en-US" sz="3600" dirty="0">
              <a:solidFill>
                <a:srgbClr val="4472C4"/>
              </a:solidFill>
              <a:latin typeface="Calibri" panose="020F0502020204030204" pitchFamily="34" charset="0"/>
              <a:cs typeface="Calibri" panose="020F0502020204030204" pitchFamily="34" charset="0"/>
            </a:endParaRPr>
          </a:p>
        </p:txBody>
      </p:sp>
      <p:pic>
        <p:nvPicPr>
          <p:cNvPr id="5" name="Graphic 4" descr="Ear with solid fill">
            <a:extLst>
              <a:ext uri="{FF2B5EF4-FFF2-40B4-BE49-F238E27FC236}">
                <a16:creationId xmlns:a16="http://schemas.microsoft.com/office/drawing/2014/main" id="{C497319B-B0E2-69A2-EF07-7AE74FD80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488" y="1558808"/>
            <a:ext cx="3233692" cy="3233692"/>
          </a:xfrm>
          <a:prstGeom prst="rect">
            <a:avLst/>
          </a:prstGeom>
        </p:spPr>
      </p:pic>
      <p:sp>
        <p:nvSpPr>
          <p:cNvPr id="4" name="Content Placeholder 3"/>
          <p:cNvSpPr>
            <a:spLocks noGrp="1"/>
          </p:cNvSpPr>
          <p:nvPr>
            <p:ph idx="1"/>
          </p:nvPr>
        </p:nvSpPr>
        <p:spPr>
          <a:xfrm>
            <a:off x="3909060" y="1096662"/>
            <a:ext cx="8038413" cy="4664676"/>
          </a:xfrm>
          <a:ln>
            <a:solidFill>
              <a:srgbClr val="F16038"/>
            </a:solidFill>
          </a:ln>
        </p:spPr>
        <p:style>
          <a:lnRef idx="2">
            <a:schemeClr val="accent2"/>
          </a:lnRef>
          <a:fillRef idx="1">
            <a:schemeClr val="lt1"/>
          </a:fillRef>
          <a:effectRef idx="0">
            <a:schemeClr val="accent2"/>
          </a:effectRef>
          <a:fontRef idx="minor">
            <a:schemeClr val="dk1"/>
          </a:fontRef>
        </p:style>
        <p:txBody>
          <a:bodyPr>
            <a:normAutofit/>
          </a:bodyPr>
          <a:lstStyle/>
          <a:p>
            <a:endParaRPr lang="en-US" altLang="en-US" sz="3500" dirty="0"/>
          </a:p>
          <a:p>
            <a:pPr marL="0" indent="0">
              <a:lnSpc>
                <a:spcPct val="150000"/>
              </a:lnSpc>
              <a:buNone/>
            </a:pPr>
            <a:r>
              <a:rPr lang="en-US" altLang="en-US" sz="3500" dirty="0">
                <a:solidFill>
                  <a:srgbClr val="0D6CB9"/>
                </a:solidFill>
              </a:rPr>
              <a:t>…</a:t>
            </a:r>
            <a:r>
              <a:rPr lang="en-US" altLang="en-US" sz="3500" dirty="0"/>
              <a:t> </a:t>
            </a:r>
            <a:r>
              <a:rPr lang="en-US" altLang="en-US" sz="3500" b="1" dirty="0">
                <a:solidFill>
                  <a:srgbClr val="F16038"/>
                </a:solidFill>
              </a:rPr>
              <a:t>today.</a:t>
            </a:r>
            <a:r>
              <a:rPr lang="en-US" altLang="en-US" sz="3500" dirty="0">
                <a:solidFill>
                  <a:srgbClr val="F16038"/>
                </a:solidFill>
              </a:rPr>
              <a:t>  </a:t>
            </a:r>
            <a:r>
              <a:rPr lang="en-US" altLang="en-US" sz="3500" b="1" dirty="0">
                <a:solidFill>
                  <a:srgbClr val="F16038"/>
                </a:solidFill>
              </a:rPr>
              <a:t>We </a:t>
            </a:r>
            <a:r>
              <a:rPr lang="en-US" altLang="en-US" sz="3500" dirty="0">
                <a:solidFill>
                  <a:srgbClr val="0D6CB9"/>
                </a:solidFill>
              </a:rPr>
              <a:t>…</a:t>
            </a:r>
            <a:r>
              <a:rPr lang="en-US" altLang="en-US" sz="3500" dirty="0"/>
              <a:t> </a:t>
            </a:r>
            <a:r>
              <a:rPr lang="en-US" altLang="en-US" sz="3500" b="1" dirty="0">
                <a:solidFill>
                  <a:srgbClr val="F16038"/>
                </a:solidFill>
              </a:rPr>
              <a:t>go</a:t>
            </a:r>
            <a:r>
              <a:rPr lang="en-US" altLang="en-US" sz="3500" dirty="0"/>
              <a:t> </a:t>
            </a:r>
            <a:r>
              <a:rPr lang="en-US" altLang="en-US" sz="3500" dirty="0">
                <a:solidFill>
                  <a:srgbClr val="0D6CB9"/>
                </a:solidFill>
              </a:rPr>
              <a:t>…</a:t>
            </a:r>
            <a:r>
              <a:rPr lang="en-US" altLang="en-US" sz="3500" dirty="0"/>
              <a:t> </a:t>
            </a:r>
            <a:r>
              <a:rPr lang="en-US" altLang="en-US" sz="3500" b="1" dirty="0">
                <a:solidFill>
                  <a:srgbClr val="F16038"/>
                </a:solidFill>
              </a:rPr>
              <a:t>buses</a:t>
            </a:r>
            <a:r>
              <a:rPr lang="en-US" altLang="en-US" sz="3500" dirty="0"/>
              <a:t> </a:t>
            </a:r>
            <a:r>
              <a:rPr lang="en-US" altLang="en-US" sz="3500" dirty="0">
                <a:solidFill>
                  <a:srgbClr val="0D6CB9"/>
                </a:solidFill>
              </a:rPr>
              <a:t>…</a:t>
            </a:r>
            <a:r>
              <a:rPr lang="en-US" altLang="en-US" sz="3500" dirty="0"/>
              <a:t> </a:t>
            </a:r>
            <a:r>
              <a:rPr lang="en-US" altLang="en-US" sz="3500" b="1" dirty="0">
                <a:solidFill>
                  <a:srgbClr val="F16038"/>
                </a:solidFill>
              </a:rPr>
              <a:t>take-home folders</a:t>
            </a:r>
            <a:r>
              <a:rPr lang="en-US" altLang="en-US" sz="3500" dirty="0"/>
              <a:t> </a:t>
            </a:r>
            <a:r>
              <a:rPr lang="en-US" altLang="en-US" sz="3500" dirty="0">
                <a:solidFill>
                  <a:srgbClr val="4472C4"/>
                </a:solidFill>
              </a:rPr>
              <a:t>…</a:t>
            </a:r>
            <a:r>
              <a:rPr lang="en-US" altLang="en-US" sz="3500" dirty="0"/>
              <a:t> </a:t>
            </a:r>
            <a:r>
              <a:rPr lang="en-US" altLang="en-US" sz="3500" b="1" dirty="0">
                <a:solidFill>
                  <a:srgbClr val="F16038"/>
                </a:solidFill>
              </a:rPr>
              <a:t>Please</a:t>
            </a:r>
            <a:r>
              <a:rPr lang="en-US" altLang="en-US" sz="3500" dirty="0"/>
              <a:t> </a:t>
            </a:r>
            <a:r>
              <a:rPr lang="en-US" altLang="en-US" sz="3500" dirty="0">
                <a:solidFill>
                  <a:srgbClr val="0D6CB9"/>
                </a:solidFill>
              </a:rPr>
              <a:t>…</a:t>
            </a:r>
            <a:r>
              <a:rPr lang="en-US" altLang="en-US" sz="3500" dirty="0"/>
              <a:t> </a:t>
            </a:r>
            <a:r>
              <a:rPr lang="en-US" altLang="en-US" sz="3500" b="1" dirty="0">
                <a:solidFill>
                  <a:srgbClr val="F16038"/>
                </a:solidFill>
              </a:rPr>
              <a:t>take-home</a:t>
            </a:r>
            <a:r>
              <a:rPr lang="en-US" altLang="en-US" sz="3500" dirty="0">
                <a:solidFill>
                  <a:srgbClr val="F16038"/>
                </a:solidFill>
              </a:rPr>
              <a:t> </a:t>
            </a:r>
            <a:r>
              <a:rPr lang="en-US" altLang="en-US" sz="3500" b="1" dirty="0">
                <a:solidFill>
                  <a:srgbClr val="F16038"/>
                </a:solidFill>
              </a:rPr>
              <a:t>folder </a:t>
            </a:r>
            <a:r>
              <a:rPr lang="en-US" altLang="en-US" sz="3500" dirty="0">
                <a:solidFill>
                  <a:srgbClr val="0D6CB9"/>
                </a:solidFill>
              </a:rPr>
              <a:t>…</a:t>
            </a:r>
            <a:r>
              <a:rPr lang="en-US" altLang="en-US" sz="3500" dirty="0"/>
              <a:t> </a:t>
            </a:r>
            <a:r>
              <a:rPr lang="en-US" altLang="en-US" sz="3500" b="1" dirty="0">
                <a:solidFill>
                  <a:srgbClr val="F16038"/>
                </a:solidFill>
              </a:rPr>
              <a:t>school</a:t>
            </a:r>
            <a:r>
              <a:rPr lang="en-US" altLang="en-US" sz="3500" b="1" dirty="0">
                <a:solidFill>
                  <a:srgbClr val="FF3300"/>
                </a:solidFill>
              </a:rPr>
              <a:t> </a:t>
            </a:r>
            <a:r>
              <a:rPr lang="en-US" altLang="en-US" sz="3500" dirty="0">
                <a:solidFill>
                  <a:srgbClr val="0D6CB9"/>
                </a:solidFill>
              </a:rPr>
              <a:t>…</a:t>
            </a:r>
            <a:r>
              <a:rPr lang="en-US" altLang="en-US" sz="3500" dirty="0"/>
              <a:t> </a:t>
            </a:r>
            <a:r>
              <a:rPr lang="en-US" altLang="en-US" sz="3500" b="1" dirty="0">
                <a:solidFill>
                  <a:srgbClr val="F16038"/>
                </a:solidFill>
              </a:rPr>
              <a:t>school</a:t>
            </a:r>
            <a:r>
              <a:rPr lang="en-US" altLang="en-US" sz="3500" dirty="0"/>
              <a:t> </a:t>
            </a:r>
            <a:r>
              <a:rPr lang="en-US" altLang="en-US" sz="3500" dirty="0">
                <a:solidFill>
                  <a:srgbClr val="0D6CB9"/>
                </a:solidFill>
              </a:rPr>
              <a:t>…</a:t>
            </a:r>
            <a:r>
              <a:rPr lang="en-US" altLang="en-US" sz="3500" dirty="0"/>
              <a:t> </a:t>
            </a:r>
            <a:r>
              <a:rPr lang="en-US" altLang="en-US" sz="3500" b="1" dirty="0">
                <a:solidFill>
                  <a:srgbClr val="F16038"/>
                </a:solidFill>
              </a:rPr>
              <a:t>go</a:t>
            </a:r>
          </a:p>
          <a:p>
            <a:endParaRPr lang="en-US" sz="3500" dirty="0"/>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8</a:t>
            </a:fld>
            <a:endParaRPr lang="en-US"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57" y="87986"/>
            <a:ext cx="11342232" cy="962338"/>
          </a:xfrm>
        </p:spPr>
        <p:txBody>
          <a:bodyPr>
            <a:noAutofit/>
          </a:bodyPr>
          <a:lstStyle/>
          <a:p>
            <a:r>
              <a:rPr lang="en-US" sz="3600" dirty="0">
                <a:solidFill>
                  <a:srgbClr val="4472C4"/>
                </a:solidFill>
                <a:latin typeface="Calibri" panose="020F0502020204030204" pitchFamily="34" charset="0"/>
                <a:cs typeface="Calibri" panose="020F0502020204030204" pitchFamily="34" charset="0"/>
              </a:rPr>
              <a:t>Intermediate Listener Nonacademic Listening Sample</a:t>
            </a:r>
          </a:p>
        </p:txBody>
      </p:sp>
      <p:sp>
        <p:nvSpPr>
          <p:cNvPr id="4" name="Content Placeholder 3"/>
          <p:cNvSpPr>
            <a:spLocks noGrp="1"/>
          </p:cNvSpPr>
          <p:nvPr>
            <p:ph idx="1"/>
          </p:nvPr>
        </p:nvSpPr>
        <p:spPr>
          <a:xfrm>
            <a:off x="230867" y="1050324"/>
            <a:ext cx="11730266" cy="4893276"/>
          </a:xfrm>
        </p:spPr>
        <p:txBody>
          <a:bodyPr>
            <a:normAutofit fontScale="85000" lnSpcReduction="10000"/>
          </a:bodyPr>
          <a:lstStyle/>
          <a:p>
            <a:pPr marL="0" indent="0" algn="ctr">
              <a:buNone/>
            </a:pPr>
            <a:r>
              <a:rPr lang="en-US" sz="3400" b="1" dirty="0">
                <a:solidFill>
                  <a:srgbClr val="4472C4"/>
                </a:solidFill>
              </a:rPr>
              <a:t>What Might an </a:t>
            </a:r>
            <a:r>
              <a:rPr lang="en-US" sz="3400" b="1" u="sng" dirty="0">
                <a:solidFill>
                  <a:srgbClr val="4472C4"/>
                </a:solidFill>
              </a:rPr>
              <a:t>Intermediate</a:t>
            </a:r>
            <a:r>
              <a:rPr lang="en-US" sz="3400" b="1" dirty="0">
                <a:solidFill>
                  <a:srgbClr val="4472C4"/>
                </a:solidFill>
              </a:rPr>
              <a:t> Listener  Understand?</a:t>
            </a:r>
          </a:p>
          <a:p>
            <a:pPr marL="0" indent="0">
              <a:lnSpc>
                <a:spcPct val="150000"/>
              </a:lnSpc>
              <a:buNone/>
            </a:pPr>
            <a:endParaRPr lang="en-US" altLang="en-US" b="1" dirty="0">
              <a:solidFill>
                <a:srgbClr val="FF3300"/>
              </a:solidFill>
            </a:endParaRPr>
          </a:p>
          <a:p>
            <a:pPr marL="0" indent="0">
              <a:lnSpc>
                <a:spcPct val="150000"/>
              </a:lnSpc>
              <a:buNone/>
            </a:pPr>
            <a:r>
              <a:rPr lang="en-US" altLang="en-US" sz="3500" b="1" dirty="0">
                <a:solidFill>
                  <a:srgbClr val="FF3300"/>
                </a:solidFill>
              </a:rPr>
              <a:t>I </a:t>
            </a:r>
            <a:r>
              <a:rPr lang="en-US" altLang="en-US" sz="3500" b="1" dirty="0">
                <a:solidFill>
                  <a:srgbClr val="F16038"/>
                </a:solidFill>
              </a:rPr>
              <a:t>have</a:t>
            </a:r>
            <a:r>
              <a:rPr lang="en-US" altLang="en-US" sz="3500" dirty="0"/>
              <a:t> </a:t>
            </a:r>
            <a:r>
              <a:rPr lang="en-US" altLang="en-US" sz="3500" dirty="0">
                <a:solidFill>
                  <a:srgbClr val="0D6CB9"/>
                </a:solidFill>
              </a:rPr>
              <a:t>some exciting news for </a:t>
            </a:r>
            <a:r>
              <a:rPr lang="en-US" altLang="en-US" sz="3500" b="1" dirty="0">
                <a:solidFill>
                  <a:srgbClr val="F16038"/>
                </a:solidFill>
              </a:rPr>
              <a:t>you today.</a:t>
            </a:r>
            <a:r>
              <a:rPr lang="en-US" altLang="en-US" sz="3500" dirty="0">
                <a:solidFill>
                  <a:srgbClr val="F16038"/>
                </a:solidFill>
              </a:rPr>
              <a:t> </a:t>
            </a:r>
            <a:r>
              <a:rPr lang="en-US" altLang="en-US" sz="3500" b="1" dirty="0">
                <a:solidFill>
                  <a:srgbClr val="F16038"/>
                </a:solidFill>
              </a:rPr>
              <a:t>We are</a:t>
            </a:r>
            <a:r>
              <a:rPr lang="en-US" altLang="en-US" sz="3500" dirty="0">
                <a:solidFill>
                  <a:srgbClr val="F16038"/>
                </a:solidFill>
              </a:rPr>
              <a:t> </a:t>
            </a:r>
            <a:r>
              <a:rPr lang="en-US" altLang="en-US" sz="3500" b="1" dirty="0">
                <a:solidFill>
                  <a:srgbClr val="F16038"/>
                </a:solidFill>
              </a:rPr>
              <a:t>going</a:t>
            </a:r>
            <a:r>
              <a:rPr lang="en-US" altLang="en-US" sz="3500" dirty="0">
                <a:solidFill>
                  <a:srgbClr val="F16038"/>
                </a:solidFill>
              </a:rPr>
              <a:t> </a:t>
            </a:r>
            <a:r>
              <a:rPr lang="en-US" altLang="en-US" sz="3500" dirty="0">
                <a:solidFill>
                  <a:srgbClr val="4472C4"/>
                </a:solidFill>
              </a:rPr>
              <a:t>to</a:t>
            </a:r>
            <a:r>
              <a:rPr lang="en-US" altLang="en-US" sz="3500" dirty="0"/>
              <a:t> </a:t>
            </a:r>
            <a:r>
              <a:rPr lang="en-US" altLang="en-US" sz="3500" b="1" dirty="0">
                <a:solidFill>
                  <a:srgbClr val="F16038"/>
                </a:solidFill>
              </a:rPr>
              <a:t>go</a:t>
            </a:r>
            <a:r>
              <a:rPr lang="en-US" altLang="en-US" sz="3500" dirty="0"/>
              <a:t> </a:t>
            </a:r>
            <a:r>
              <a:rPr lang="en-US" altLang="en-US" sz="3500" dirty="0">
                <a:solidFill>
                  <a:srgbClr val="4472C4"/>
                </a:solidFill>
              </a:rPr>
              <a:t>on a</a:t>
            </a:r>
            <a:r>
              <a:rPr lang="en-US" altLang="en-US" sz="3500" dirty="0"/>
              <a:t> </a:t>
            </a:r>
            <a:r>
              <a:rPr lang="en-US" altLang="en-US" sz="3500" b="1" dirty="0">
                <a:solidFill>
                  <a:srgbClr val="F16038"/>
                </a:solidFill>
              </a:rPr>
              <a:t>field trip</a:t>
            </a:r>
            <a:r>
              <a:rPr lang="en-US" altLang="en-US" sz="3500" dirty="0">
                <a:solidFill>
                  <a:srgbClr val="F16038"/>
                </a:solidFill>
              </a:rPr>
              <a:t> </a:t>
            </a:r>
            <a:r>
              <a:rPr lang="en-US" altLang="en-US" sz="3500" dirty="0">
                <a:solidFill>
                  <a:srgbClr val="0D6CB9"/>
                </a:solidFill>
              </a:rPr>
              <a:t>next week. On Thursday morning </a:t>
            </a:r>
            <a:r>
              <a:rPr lang="en-US" altLang="en-US" sz="3500" b="1" dirty="0">
                <a:solidFill>
                  <a:srgbClr val="F16038"/>
                </a:solidFill>
              </a:rPr>
              <a:t>we will</a:t>
            </a:r>
            <a:r>
              <a:rPr lang="en-US" altLang="en-US" sz="3500" dirty="0">
                <a:solidFill>
                  <a:srgbClr val="F16038"/>
                </a:solidFill>
              </a:rPr>
              <a:t> </a:t>
            </a:r>
            <a:r>
              <a:rPr lang="en-US" altLang="en-US" sz="3500" dirty="0">
                <a:solidFill>
                  <a:srgbClr val="4472C4"/>
                </a:solidFill>
              </a:rPr>
              <a:t>load the</a:t>
            </a:r>
            <a:r>
              <a:rPr lang="en-US" altLang="en-US" sz="3500" b="1" dirty="0">
                <a:solidFill>
                  <a:srgbClr val="4472C4"/>
                </a:solidFill>
              </a:rPr>
              <a:t> </a:t>
            </a:r>
            <a:r>
              <a:rPr lang="en-US" altLang="en-US" sz="3500" b="1" dirty="0">
                <a:solidFill>
                  <a:srgbClr val="F16038"/>
                </a:solidFill>
              </a:rPr>
              <a:t>buses</a:t>
            </a:r>
            <a:r>
              <a:rPr lang="en-US" altLang="en-US" sz="3500" dirty="0"/>
              <a:t> </a:t>
            </a:r>
            <a:r>
              <a:rPr lang="en-US" altLang="en-US" sz="3500" dirty="0">
                <a:solidFill>
                  <a:srgbClr val="4472C4"/>
                </a:solidFill>
              </a:rPr>
              <a:t>and be gone the </a:t>
            </a:r>
            <a:r>
              <a:rPr lang="en-US" altLang="en-US" sz="3500" dirty="0">
                <a:solidFill>
                  <a:srgbClr val="0D6CB9"/>
                </a:solidFill>
              </a:rPr>
              <a:t>whole</a:t>
            </a:r>
            <a:r>
              <a:rPr lang="en-US" altLang="en-US" sz="3500" dirty="0">
                <a:solidFill>
                  <a:srgbClr val="4472C4"/>
                </a:solidFill>
              </a:rPr>
              <a:t> </a:t>
            </a:r>
            <a:r>
              <a:rPr lang="en-US" altLang="en-US" sz="3500" b="1" dirty="0">
                <a:solidFill>
                  <a:srgbClr val="F16038"/>
                </a:solidFill>
              </a:rPr>
              <a:t>day</a:t>
            </a:r>
            <a:r>
              <a:rPr lang="en-US" altLang="en-US" sz="3500" dirty="0"/>
              <a:t>. </a:t>
            </a:r>
            <a:r>
              <a:rPr lang="en-US" altLang="en-US" sz="3500" dirty="0">
                <a:solidFill>
                  <a:srgbClr val="0D6CB9"/>
                </a:solidFill>
              </a:rPr>
              <a:t>In your </a:t>
            </a:r>
            <a:r>
              <a:rPr lang="en-US" altLang="en-US" sz="3500" b="1" dirty="0">
                <a:solidFill>
                  <a:srgbClr val="F16038"/>
                </a:solidFill>
              </a:rPr>
              <a:t>take-home folders</a:t>
            </a:r>
            <a:r>
              <a:rPr lang="en-US" altLang="en-US" sz="3500" dirty="0">
                <a:solidFill>
                  <a:srgbClr val="F16038"/>
                </a:solidFill>
              </a:rPr>
              <a:t> </a:t>
            </a:r>
            <a:r>
              <a:rPr lang="en-US" altLang="en-US" sz="3500" dirty="0">
                <a:solidFill>
                  <a:srgbClr val="0D6CB9"/>
                </a:solidFill>
              </a:rPr>
              <a:t>there is a </a:t>
            </a:r>
            <a:r>
              <a:rPr lang="en-US" altLang="en-US" sz="3500" b="1" dirty="0">
                <a:solidFill>
                  <a:srgbClr val="F16038"/>
                </a:solidFill>
              </a:rPr>
              <a:t>note</a:t>
            </a:r>
            <a:r>
              <a:rPr lang="en-US" altLang="en-US" sz="3500" dirty="0"/>
              <a:t> </a:t>
            </a:r>
            <a:r>
              <a:rPr lang="en-US" altLang="en-US" sz="3500" dirty="0">
                <a:solidFill>
                  <a:srgbClr val="0D6CB9"/>
                </a:solidFill>
              </a:rPr>
              <a:t>about the </a:t>
            </a:r>
            <a:r>
              <a:rPr lang="en-US" altLang="en-US" sz="3500" b="1" dirty="0">
                <a:solidFill>
                  <a:srgbClr val="F16038"/>
                </a:solidFill>
              </a:rPr>
              <a:t>field trip</a:t>
            </a:r>
            <a:r>
              <a:rPr lang="en-US" altLang="en-US" sz="3500" dirty="0">
                <a:solidFill>
                  <a:srgbClr val="F16038"/>
                </a:solidFill>
              </a:rPr>
              <a:t> </a:t>
            </a:r>
            <a:r>
              <a:rPr lang="en-US" altLang="en-US" sz="3500" dirty="0">
                <a:solidFill>
                  <a:srgbClr val="0D6CB9"/>
                </a:solidFill>
              </a:rPr>
              <a:t>for your </a:t>
            </a:r>
            <a:r>
              <a:rPr lang="en-US" altLang="en-US" sz="3500" b="1" dirty="0">
                <a:solidFill>
                  <a:srgbClr val="F16038"/>
                </a:solidFill>
              </a:rPr>
              <a:t>parents</a:t>
            </a:r>
            <a:r>
              <a:rPr lang="en-US" altLang="en-US" sz="3500" dirty="0"/>
              <a:t> </a:t>
            </a:r>
            <a:r>
              <a:rPr lang="en-US" altLang="en-US" sz="3500" dirty="0">
                <a:solidFill>
                  <a:srgbClr val="0D6CB9"/>
                </a:solidFill>
              </a:rPr>
              <a:t>to sign.  </a:t>
            </a:r>
            <a:r>
              <a:rPr lang="en-US" altLang="en-US" sz="3500" b="1" dirty="0">
                <a:solidFill>
                  <a:srgbClr val="F16038"/>
                </a:solidFill>
              </a:rPr>
              <a:t>Please remember</a:t>
            </a:r>
            <a:r>
              <a:rPr lang="en-US" altLang="en-US" sz="3500" dirty="0">
                <a:solidFill>
                  <a:srgbClr val="F16038"/>
                </a:solidFill>
              </a:rPr>
              <a:t> </a:t>
            </a:r>
            <a:r>
              <a:rPr lang="en-US" altLang="en-US" sz="3500" dirty="0">
                <a:solidFill>
                  <a:srgbClr val="0D6CB9"/>
                </a:solidFill>
              </a:rPr>
              <a:t>to</a:t>
            </a:r>
            <a:r>
              <a:rPr lang="en-US" altLang="en-US" sz="3500" dirty="0"/>
              <a:t> </a:t>
            </a:r>
            <a:r>
              <a:rPr lang="en-US" altLang="en-US" sz="3500" b="1" dirty="0">
                <a:solidFill>
                  <a:srgbClr val="F16038"/>
                </a:solidFill>
              </a:rPr>
              <a:t>bring</a:t>
            </a:r>
            <a:r>
              <a:rPr lang="en-US" altLang="en-US" sz="3500" dirty="0"/>
              <a:t> </a:t>
            </a:r>
            <a:r>
              <a:rPr lang="en-US" altLang="en-US" sz="3500" dirty="0">
                <a:solidFill>
                  <a:srgbClr val="0D6CB9"/>
                </a:solidFill>
              </a:rPr>
              <a:t>the signed </a:t>
            </a:r>
            <a:r>
              <a:rPr lang="en-US" altLang="en-US" sz="3500" b="1" dirty="0">
                <a:solidFill>
                  <a:srgbClr val="F16038"/>
                </a:solidFill>
              </a:rPr>
              <a:t>note</a:t>
            </a:r>
            <a:r>
              <a:rPr lang="en-US" altLang="en-US" sz="3500" dirty="0"/>
              <a:t> </a:t>
            </a:r>
            <a:r>
              <a:rPr lang="en-US" altLang="en-US" sz="3500" dirty="0">
                <a:solidFill>
                  <a:srgbClr val="0D6CB9"/>
                </a:solidFill>
              </a:rPr>
              <a:t>in your </a:t>
            </a:r>
            <a:r>
              <a:rPr lang="en-US" altLang="en-US" sz="3500" b="1" dirty="0">
                <a:solidFill>
                  <a:srgbClr val="F16038"/>
                </a:solidFill>
              </a:rPr>
              <a:t>take-home folder</a:t>
            </a:r>
            <a:r>
              <a:rPr lang="en-US" altLang="en-US" sz="3500" dirty="0">
                <a:solidFill>
                  <a:srgbClr val="F16038"/>
                </a:solidFill>
              </a:rPr>
              <a:t> </a:t>
            </a:r>
            <a:r>
              <a:rPr lang="en-US" altLang="en-US" sz="3500" dirty="0">
                <a:solidFill>
                  <a:srgbClr val="0D6CB9"/>
                </a:solidFill>
              </a:rPr>
              <a:t>back to</a:t>
            </a:r>
            <a:r>
              <a:rPr lang="en-US" altLang="en-US" sz="3500" b="1" dirty="0">
                <a:solidFill>
                  <a:srgbClr val="0D6CB9"/>
                </a:solidFill>
              </a:rPr>
              <a:t> </a:t>
            </a:r>
            <a:r>
              <a:rPr lang="en-US" altLang="en-US" sz="3500" b="1" dirty="0">
                <a:solidFill>
                  <a:srgbClr val="F16038"/>
                </a:solidFill>
              </a:rPr>
              <a:t>school.</a:t>
            </a:r>
            <a:r>
              <a:rPr lang="en-US" altLang="en-US" sz="3500" dirty="0">
                <a:solidFill>
                  <a:srgbClr val="F16038"/>
                </a:solidFill>
              </a:rPr>
              <a:t> </a:t>
            </a:r>
            <a:r>
              <a:rPr lang="en-US" altLang="en-US" sz="3500" b="1" dirty="0">
                <a:solidFill>
                  <a:srgbClr val="F16038"/>
                </a:solidFill>
              </a:rPr>
              <a:t>You have to</a:t>
            </a:r>
            <a:r>
              <a:rPr lang="en-US" altLang="en-US" sz="3500" dirty="0">
                <a:solidFill>
                  <a:srgbClr val="F16038"/>
                </a:solidFill>
              </a:rPr>
              <a:t> </a:t>
            </a:r>
            <a:r>
              <a:rPr lang="en-US" altLang="en-US" sz="3500" b="1" dirty="0">
                <a:solidFill>
                  <a:srgbClr val="F16038"/>
                </a:solidFill>
              </a:rPr>
              <a:t>bring </a:t>
            </a:r>
            <a:r>
              <a:rPr lang="en-US" altLang="en-US" sz="3500" dirty="0">
                <a:solidFill>
                  <a:srgbClr val="0D6CB9"/>
                </a:solidFill>
              </a:rPr>
              <a:t>the</a:t>
            </a:r>
            <a:r>
              <a:rPr lang="en-US" altLang="en-US" sz="3500" b="1" dirty="0">
                <a:solidFill>
                  <a:srgbClr val="FF3300"/>
                </a:solidFill>
              </a:rPr>
              <a:t> </a:t>
            </a:r>
            <a:r>
              <a:rPr lang="en-US" altLang="en-US" sz="3500" b="1" dirty="0">
                <a:solidFill>
                  <a:srgbClr val="F16038"/>
                </a:solidFill>
              </a:rPr>
              <a:t>note</a:t>
            </a:r>
            <a:r>
              <a:rPr lang="en-US" altLang="en-US" sz="3500" dirty="0"/>
              <a:t> </a:t>
            </a:r>
            <a:r>
              <a:rPr lang="en-US" altLang="en-US" sz="3500" dirty="0">
                <a:solidFill>
                  <a:srgbClr val="0D6CB9"/>
                </a:solidFill>
              </a:rPr>
              <a:t>signed by your</a:t>
            </a:r>
            <a:r>
              <a:rPr lang="en-US" altLang="en-US" sz="3500" dirty="0">
                <a:solidFill>
                  <a:srgbClr val="4472C4"/>
                </a:solidFill>
              </a:rPr>
              <a:t> </a:t>
            </a:r>
            <a:r>
              <a:rPr lang="en-US" altLang="en-US" sz="3500" b="1" dirty="0">
                <a:solidFill>
                  <a:srgbClr val="F16038"/>
                </a:solidFill>
              </a:rPr>
              <a:t>parents</a:t>
            </a:r>
            <a:r>
              <a:rPr lang="en-US" altLang="en-US" sz="3500" dirty="0"/>
              <a:t> </a:t>
            </a:r>
            <a:r>
              <a:rPr lang="en-US" altLang="en-US" sz="3500" dirty="0">
                <a:solidFill>
                  <a:srgbClr val="0D6CB9"/>
                </a:solidFill>
              </a:rPr>
              <a:t>back to </a:t>
            </a:r>
            <a:r>
              <a:rPr lang="en-US" altLang="en-US" sz="3500" b="1" dirty="0">
                <a:solidFill>
                  <a:srgbClr val="F16038"/>
                </a:solidFill>
              </a:rPr>
              <a:t>school</a:t>
            </a:r>
            <a:r>
              <a:rPr lang="en-US" altLang="en-US" sz="3500" dirty="0">
                <a:solidFill>
                  <a:srgbClr val="FF3300"/>
                </a:solidFill>
              </a:rPr>
              <a:t> </a:t>
            </a:r>
            <a:r>
              <a:rPr lang="en-US" altLang="en-US" sz="3500" dirty="0">
                <a:solidFill>
                  <a:srgbClr val="0D6CB9"/>
                </a:solidFill>
              </a:rPr>
              <a:t>or you will not be able to </a:t>
            </a:r>
            <a:r>
              <a:rPr lang="en-US" altLang="en-US" sz="3500" b="1" dirty="0">
                <a:solidFill>
                  <a:srgbClr val="F16038"/>
                </a:solidFill>
              </a:rPr>
              <a:t>go with us.</a:t>
            </a:r>
            <a:endParaRPr lang="en-US" altLang="en-US" sz="3500" dirty="0">
              <a:solidFill>
                <a:srgbClr val="F16038"/>
              </a:solidFill>
            </a:endParaRPr>
          </a:p>
          <a:p>
            <a:endParaRPr lang="en-US" b="1" dirty="0">
              <a:solidFill>
                <a:srgbClr val="006666"/>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9</a:t>
            </a:fld>
            <a:endParaRPr lang="en-US" dirty="0"/>
          </a:p>
        </p:txBody>
      </p:sp>
    </p:spTree>
    <p:extLst>
      <p:ext uri="{BB962C8B-B14F-4D97-AF65-F5344CB8AC3E}">
        <p14:creationId xmlns:p14="http://schemas.microsoft.com/office/powerpoint/2010/main" val="877070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TEA">
      <a:dk1>
        <a:sysClr val="windowText" lastClr="000000"/>
      </a:dk1>
      <a:lt1>
        <a:sysClr val="window" lastClr="FFFFFF"/>
      </a:lt1>
      <a:dk2>
        <a:srgbClr val="012169"/>
      </a:dk2>
      <a:lt2>
        <a:srgbClr val="E7E3DB"/>
      </a:lt2>
      <a:accent1>
        <a:srgbClr val="0D6CB9"/>
      </a:accent1>
      <a:accent2>
        <a:srgbClr val="F16038"/>
      </a:accent2>
      <a:accent3>
        <a:srgbClr val="ECAF33"/>
      </a:accent3>
      <a:accent4>
        <a:srgbClr val="704280"/>
      </a:accent4>
      <a:accent5>
        <a:srgbClr val="92C740"/>
      </a:accent5>
      <a:accent6>
        <a:srgbClr val="B72418"/>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TrainingTemplateDRAFT" id="{78F1B017-38AF-4883-951D-35BE3FAD8F92}" vid="{1FC4D493-F339-4806-8BB2-57EFC33CCD84}"/>
    </a:ext>
  </a:extLst>
</a:theme>
</file>

<file path=ppt/theme/theme2.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3.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4.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5.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6.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7.xml><?xml version="1.0" encoding="utf-8"?>
<a:theme xmlns:a="http://schemas.openxmlformats.org/drawingml/2006/main" name="3_Office Theme">
  <a:themeElements>
    <a:clrScheme name="TEA">
      <a:dk1>
        <a:sysClr val="windowText" lastClr="000000"/>
      </a:dk1>
      <a:lt1>
        <a:sysClr val="window" lastClr="FFFFFF"/>
      </a:lt1>
      <a:dk2>
        <a:srgbClr val="012169"/>
      </a:dk2>
      <a:lt2>
        <a:srgbClr val="E7E3DB"/>
      </a:lt2>
      <a:accent1>
        <a:srgbClr val="0D6CB9"/>
      </a:accent1>
      <a:accent2>
        <a:srgbClr val="F16038"/>
      </a:accent2>
      <a:accent3>
        <a:srgbClr val="ECAF33"/>
      </a:accent3>
      <a:accent4>
        <a:srgbClr val="704280"/>
      </a:accent4>
      <a:accent5>
        <a:srgbClr val="92C740"/>
      </a:accent5>
      <a:accent6>
        <a:srgbClr val="B72418"/>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TrainingTemplateDRAFT" id="{78F1B017-38AF-4883-951D-35BE3FAD8F92}" vid="{1FC4D493-F339-4806-8BB2-57EFC33CCD8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K-1 Intro Training PLDs 2018-2019_AGENCY APPROVED</Template>
  <TotalTime>6552</TotalTime>
  <Words>9098</Words>
  <Application>Microsoft Office PowerPoint</Application>
  <PresentationFormat>Widescreen</PresentationFormat>
  <Paragraphs>648</Paragraphs>
  <Slides>42</Slides>
  <Notes>42</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59" baseType="lpstr">
      <vt:lpstr>Arial</vt:lpstr>
      <vt:lpstr>Calibri</vt:lpstr>
      <vt:lpstr>Calibri (Body)</vt:lpstr>
      <vt:lpstr>Open Sans</vt:lpstr>
      <vt:lpstr>Open Sans (Body)</vt:lpstr>
      <vt:lpstr>Open Sans (Headings)</vt:lpstr>
      <vt:lpstr>Open Sans Light</vt:lpstr>
      <vt:lpstr>Open Sans Semibold</vt:lpstr>
      <vt:lpstr>Wingdings</vt:lpstr>
      <vt:lpstr>2_Office Theme</vt:lpstr>
      <vt:lpstr>Main Title Slides</vt:lpstr>
      <vt:lpstr>Section Title Slides</vt:lpstr>
      <vt:lpstr>TEA Main Slide</vt:lpstr>
      <vt:lpstr>1_TEA Main Slide</vt:lpstr>
      <vt:lpstr>TEA Opener - Blank</vt:lpstr>
      <vt:lpstr>3_Office Theme</vt:lpstr>
      <vt:lpstr>think-cell Slide</vt:lpstr>
      <vt:lpstr>Introductory Training on the  Proficiency Level Descriptors (PLDs) Grades K–1 </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 Beginning Listener Nonacademic Listening Sample</vt:lpstr>
      <vt:lpstr>In Other Words (Beginning Listener)</vt:lpstr>
      <vt:lpstr>Intermediate Listener Nonacademic Listening Sample</vt:lpstr>
      <vt:lpstr>In Other Words (Intermediate Listener)</vt:lpstr>
      <vt:lpstr>Advanced Listener Nonacademic Listening Sample </vt:lpstr>
      <vt:lpstr>In Other Words (Advanced Listener)</vt:lpstr>
      <vt:lpstr>Advanced High Listener Nonacademic Listening Sample</vt:lpstr>
      <vt:lpstr>Beginning Listener Academic Listening Sample</vt:lpstr>
      <vt:lpstr>In Other Words (Beginning Listener) </vt:lpstr>
      <vt:lpstr>Intermediate Listener Academic Listening Sample</vt:lpstr>
      <vt:lpstr>In Other Words (Intermediate Listener) </vt:lpstr>
      <vt:lpstr>Advanced Listener Academic Listening Sample</vt:lpstr>
      <vt:lpstr>In Other Words (Advanced Listener) </vt:lpstr>
      <vt:lpstr>Advanced High Listener Academic Listening Sample</vt:lpstr>
      <vt:lpstr>ELPS-TELPAS Proficiency Level Descriptors Grades K–12 Speaking</vt:lpstr>
      <vt:lpstr>Reflect on how well the student speaks English during activities such as:</vt:lpstr>
      <vt:lpstr>Grade 1 Intermediate Speaker (Sample 1)</vt:lpstr>
      <vt:lpstr>Grade 1 Intermediate Speaker (Sample 1 continued)</vt:lpstr>
      <vt:lpstr>Grade 1 Intermediate Speaker (Sample 2)</vt:lpstr>
      <vt:lpstr>Grade 1 Intermediate Speaker (Sample 3)</vt:lpstr>
      <vt:lpstr>Grade 1 Intermediate Speaker (Sample 3 continued)</vt:lpstr>
      <vt:lpstr>Grade 1 Advanced Speaker (Sample 1)</vt:lpstr>
      <vt:lpstr>Grade 1 Advanced Speaker (Sample 1 continued)</vt:lpstr>
      <vt:lpstr>Grade 1 Advanced Speaker (Sample 2)</vt:lpstr>
      <vt:lpstr>Grade 1 Advanced Speaker (Sample 3)</vt:lpstr>
      <vt:lpstr>Grade 1 Advanced Speaker (Sample 4)</vt:lpstr>
      <vt:lpstr>Grade 1 Advanced High Speaker (Sample 1)</vt:lpstr>
      <vt:lpstr>Grade 1 Advanced High Speaker (Sample 2)</vt:lpstr>
      <vt:lpstr>Grade 1 Advanced High Speaker (Sample 3)</vt:lpstr>
      <vt:lpstr>Grade 1 Advanced High Speaker (Sample 4)</vt:lpstr>
      <vt:lpstr>ELPS-TELPAS Proficiency Level Descriptors Grades K–1 Reading</vt:lpstr>
      <vt:lpstr>Reflect on how well the student understands the English used during activities such as:</vt:lpstr>
      <vt:lpstr>ELPS-TELPAS Proficiency Level Descriptors Grades K–1 Writing</vt:lpstr>
      <vt:lpstr>Reflect on how well the students write in English during activities such as:</vt:lpstr>
      <vt:lpstr>Writing in Content Areas Sample ELPS Student Expectations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K–1</dc:title>
  <dc:creator>StudentAssessment@tea.texas.gov</dc:creator>
  <cp:lastModifiedBy>Smith, Melissa</cp:lastModifiedBy>
  <cp:revision>122</cp:revision>
  <dcterms:created xsi:type="dcterms:W3CDTF">2018-09-18T13:12:08Z</dcterms:created>
  <dcterms:modified xsi:type="dcterms:W3CDTF">2024-09-19T20:08:33Z</dcterms:modified>
</cp:coreProperties>
</file>